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7" r:id="rId5"/>
    <p:sldId id="264" r:id="rId6"/>
    <p:sldId id="268" r:id="rId7"/>
    <p:sldId id="269" r:id="rId8"/>
    <p:sldId id="285" r:id="rId9"/>
    <p:sldId id="284" r:id="rId10"/>
    <p:sldId id="291" r:id="rId11"/>
    <p:sldId id="265" r:id="rId12"/>
    <p:sldId id="292" r:id="rId13"/>
    <p:sldId id="286" r:id="rId14"/>
    <p:sldId id="290" r:id="rId15"/>
    <p:sldId id="262" r:id="rId16"/>
    <p:sldId id="294" r:id="rId17"/>
    <p:sldId id="295" r:id="rId18"/>
    <p:sldId id="293" r:id="rId19"/>
    <p:sldId id="258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 autoAdjust="0"/>
    <p:restoredTop sz="72616" autoAdjust="0"/>
  </p:normalViewPr>
  <p:slideViewPr>
    <p:cSldViewPr>
      <p:cViewPr varScale="1">
        <p:scale>
          <a:sx n="136" d="100"/>
          <a:sy n="136" d="100"/>
        </p:scale>
        <p:origin x="243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01:40:50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9499 5437 24575,'-27'0'0,"1"0"0,-17 0 0,13 0 0,-1 0-1562,6 0 1,0 0 1561,-12 0 0,-1 0 0,6 0 0,3 0 0,3 0 0,2 0 413,0 0 1,1 0-414,-3 0 548,-10 0-548,17 0 0,2 0 0,10-2 1616,3 0-1616,2-4 132,2 1-132,0-3 0,5-4 0,10-8 0,10-7 0,-6 10 0,2 1-851,3-2 1,1 2 850,2-1 0,2 1 0,2 0 0,0 0 0,1 1 0,1 1 0,0 2 0,-1 2 0,-6 2 0,0 1-406,3 2 1,0 1 405,12 3 0,-12-1 0,0 1 0,-7 1 0,-1 0 0,18 4 0,0 12 0,-13 7 0,-8-8 0,0 2-108,3 10 108,-1 4 0,-6-8 0,1 8 0,-4-9 0,-4-1 1618,-4-4-1618,-1 0 879,-6-2-879,-13 4 0,-9 0 0,5-9 0,-2 0-839,-2 2 0,-2 0 839,-5 0 0,-2 1 0,-1-3 0,-2 0 0,-2 3 0,2-1 0,9-6 0,1 0-426,-5 1 0,2 0 426,-8-1-212,15-3 1,0 0 211,-10 1 0,6-2 0,9-2 1678,5 0-1678,5-4 912,6 0-912,0-7 486,2-1-486,0-9 0,0 3 0,0-13 0,8 2 0,2-7 0,7 6 0,7-3 0,-3 10 0,8-1 0,-6 5 0,-2 7 0,-3 2 0,-4 7 0,-2 1 0,-1 2 0,-5 0 0,0 2 0,-1 5 0,-1 2 0,-1 8 0,-1 1 0,-16 4 0,-7 8-748,2-16 0,-1-1 748,-4 6 0,-2-1 0,1-3 0,-2-1 0,-3 0 0,0 0 0,2-3 0,0-1 0,-5-2 0,2-2 0,9-2 0,0-1 0,-12-1 0,2-1-638,2-1 638,-2-3 0,3-3 0,9-2 0,2-3 0,0-2 0,-1-18 0,3-4-308,8 13 1,3-1 307,2-18 0,2 19 0,2-1 0,4-2 0,2 1 0,1 2 0,2 1 0,8-4 0,2 2 0,10-7 0,-9 13 0,0 1 0,9-2 0,4 2 1397,-6 5-1397,-4 8 666,-4 1-666,-2 2 0,-4 4 0,0 4 686,-6 6-686,4 5 0,-6-2 0,1 3 0,-2-5 0,-2 5 0,-1-8 0,-2 4 0,0-7 0,0 3 0,-9-3 0,0-2 0,-11 0 0,5-2 0,-2-2 0,0-1 0,4-2 0,-1 0 0,8 0 0,0 0 0,4-4 0,0-1 0,2-1 0,0 0 0,0 2 0,6 2 0,8-3 0,12 5 0,10-3 0,-14 3 0,1 0-509,2 1 1,1 1 508,1 2 0,0 2 0,14 7 0,-17-2 0,0 1 0,3 6-181,7 6 181,-11-5 0,-6 14 0,-8 6-454,-6-17 1,-3 1 453,-8 1 0,-3 0 0,-3 0 0,-2-1-949,-11 2 0,-2-1 949,1-1 0,-1-1 0,-5 0 0,0-2 0,12-8 0,-1-2 0,-14 1 0,2-2 634,3-4-634,5-1 0,0-1 0,6-3 161,0 0-161,8-7 852,1-3-852,9-11 2088,-2-4-2088,5-3 0,11-1 0,3-4-407,1 15 1,2 1 406,-1-2 0,1 2 0,-1 2 0,0 1-79,2 1 0,0 2 79,8-4 0,5 3 0,-6 5 0,-2 4 0,-5 0 1073,-3 3-1073,-6 0 166,-3 7-166,-4-2 0,0 9 0,-2 0 0,-9-1 0,-3 5 0,-20-3 0,8-3 0,3-6 0,0 0 0,-9-1 0,-10-1 0,4-1 0,3-11 0,3-11 0,7-9 0,7-5-351,9 11 1,2 0 350,2-16 0,0 15 0,3 0 0,10-14 0,14 3 0,-5 20 0,3 1-1310,12-2 0,4 1 1310,3 5 0,0 3 0,-13 1 0,0 1 0,1 0 0,4 2 0,0 1 0,-1 0 0,9 1 0,-2 0 0,-3 1 0,-1 1-372,1 2 1,-4 2 371,6 7 0,-17-6 0,-1 2 0,8 7 0,-9-5 582,-6 1-582,-9-3 2595,-2 2-2595,-12 2 0,-13 3 0,5-6 0,-3-1-461,-8 2 0,-2-1 461,-2 0 0,-1-2 0,-4 1 0,-1-2-994,-2-1 0,0-1 994,2-2 0,1-2 0,6 1 0,0 0-416,0-2 1,3 0 415,-10 0 0,2-2 0,12-3 1536,13-2-1536,5-5 2073,5 0-2073,6-2 1019,10-1-1019,13-2 0,10 2 0,1 5-344,-17 5 1,1 1 343,11 3-31,3-2 31,-8 3 0,-4 0 0,-9 0 0,-3 2 0,-8 2 686,-2 8-686,-2 1 32,-10 7-32,-2-6 0,-12 2 0,-1-6 0,0-1 0,4-1 0,7-6 0,5 1 0,4-5 0,19-4 0,6-2 0,3 1 0,3 1-440,0 1 1,0 0 439,-1 0 0,-1 0 0,5 1 0,-2 1-278,8 0 278,5 0 0,-12 3 0,-9 0 0,-5 0 0,-8 0 0,-1 6 867,-4-1-867,-1 9 290,0-7-290,0 4 0,0-7 0,-1 0 0,-2-2 0,1-5 0,0-2 0,2-7 0,2 2 0,5-1 0,6 5 0,4 3 0,4 1 0,0 2 0,-4 0 0,-2 0 0,-4 0 0,-4 2 0,-1 2 0,-2 5 0,0 0 0,-1 2 0,-1-2 0,-2-3 0,0 0 0,-4-4 0,-1 0 0,-4-2 0,-2 0 0,1-9 0,-1 0 0,3-11 0,1 3 0,4-7 0,0-5 0,3 7 0,0-5 0,0 12 0,4 0 0,3 6 0,8 5 0,10 1 0,-6 3 0,8 0 0,-6 3 0,1 5 0,0 6 0,-3 6 0,-2 8 0,-5 2-759,-3 10 759,-7-17 0,-1-1 0,-4 1 0,-3 0 0,-6 16 0,-9-4 0,-5-11 0,-5 3 0,1-8 0,-6-4-7,7-9 7,-2-4 0,6-2 0,0-7 0,-1-9 0,5-11 0,4-1 0,7-3 0,9 7 0,-1-1 759,2 4-759,0 6 7,3 8-7,2 3 0,3 4 0,4 13 0,1 0 0,4 18 0,1-2 0,-4 0 0,3 2 0,-6-6 0,3 3 0,-6-7 0,0 0 0,-4-10 0,1-2 0,-3-3 0,3-5 0,10-14 0,4-6 0,14-3-801,-12 6 0,3-4 0,0 3 801,8 1 0,-1 2 0,6-3 0,0 0 0,2 3 0,-2 1-570,-9 3 1,-1 1 569,5 1 0,-3 2-372,6 0 372,6 3 0,-13 0 0,-10 3 2202,-4 0-2202,-7 4 1262,-3 3-1262,-2 8 450,-2-1-450,-8 7 0,0-5 0,-12 3 0,-1-8 0,-12 3 0,-1-8 0,-6 0 0,4-3 0,7-5 0,1-9 0,7-1 0,4-6 0,4 3 0,8-6 0,3 6 0,4-9 0,15 8 0,4 1 0,6 0-1621,7 2 0,3 2 1621,-2-1 0,3 0 0,1 1-1093,2 2 1,1 2 0,-1 0 1084,-4 2 1,-2 0 0,2 1 7,6 0 0,0 1 0,-3 1-804,-4 2 0,-1 0 804,-5 0 0,2 0 0,-2 0 0,2 0 0,-2 0-250,-1 0 1,-1 0 249,-4-1 0,-3 2 2225,2 3-2225,-8 0 3276,-11 7-3225,-7 11-51,-18-3 0,5-2 0,-4 0 251,-9-5 0,-2-2-251,0 5 0,-2-1 0,-5-5 0,1-2 0,11 0 0,2-1 7,-8-3 1,2-2-8,-4 1 0,11-1 0,1-2 0,-7-1 0,4-6 0,10 1 0,5-8 1765,4 6-1765,1-2 814,3 4-814,0 1 0,2 2 0,3 4 0,2 5 0,4 7 0,1 3 0,-3 2 0,0-3 0,-2-2 0,-3 1 0,0-3 0,-2-1 0,0-3 0,-6-4 0,-8-1 0,-2-1 0,-14 0 0,7-10 0,-10-4 0,12-5 0,-4-7 0,13 4 0,-4-6 0,7-8 0,3 6 0,3-2 0,6 1 0,11 7 0,7-2 0,13 5-520,5 8 520,-5 5 0,5 5 0,-7 3 0,0 0 0,-4 4 0,-3 7 0,-6 9 0,-4 17-590,-10-16 0,-2 1 590,-5 8 0,-3-1 0,-2-4 0,-3-1 0,-6 7 0,-5-1-706,-2-5 1,-1-2 705,-4 2 0,-1-1 0,0-4 0,0-3 0,-1-3 0,-1-3 0,3-5 0,0-1-165,0-1 1,2-2 164,-13-2 0,5-5 0,11-6 0,1-7 0,8-3 1071,6-7-1071,6 2 1982,2-2-1982,13 2 0,0 10 0,6 1 0,3 2 0,9 2 0,-7 2 0,2 1 0,15 6 0,-10 2 0,3 0 387,-12 2-387,0 9 0,-2 6 0,-12 12 0,-3 3 0,-22 2-530,6-16 1,-3-1 529,-7-1 0,-2-2 0,-3 0 0,1-3 0,-15 2 0,12-9 0,0-2 0,-8-2 0,11-2 0,1-3 0,2-10 0,3-3 0,6-1 0,2-2 0,-4-13 0,2-3-1274,10 1 0,2 0 1274,-3-6 0,1 0 0,2 1 0,2-1-526,1 2 1,2 3 525,0 11 0,1 1 0,5-3 0,4 3-339,10-1 339,-9 9 0,1 3 0,13 1 845,-5 6-845,0 7 2465,-3 0-2465,-6 3 1248,-1 5-1248,-6 9 439,-1 9-439,-4 6 0,-3 4 0,-7-15 0,-6 0-1424,-11 9 0,-5-1 1424,8-10 0,-2-2 0,0 1 0,-4 0 0,-1-1 0,0 0 0,-1-1 0,-1-2 0,-2 0-820,2-4 1,-3 0 0,0-1 0,0 1 585,1 0 0,0 0 0,0-1 1,0 0 233,-2 0 0,0-1 0,-1 0 0,1-2-805,-8 0 0,-1-2 0,3 0 805,8-3 0,1 0 0,1 0-411,-1-1 1,1 0-1,1 0 411,-12 0 0,2 0 567,15-3 0,1 0-567,-1 1 0,2-2 3276,-8-10-3129,14 1 2997,8-8-3144,6 2 2202,6-2-2202,19-2 0,6 8 0,-2 5 0,1 0-31,11 3 31,-10 2 0,-1 1 0,6 3 0,-11-1 0,-1 1 0,7 1 0,-2 0 0,-12 2 0,-3 4 0,-8 4 0,-2 2 835,-18 0-835,-8-4 0,3-3 0,-3 0-400,-1-3 1,0-1 399,-18 2 0,21-2 0,1-2 0,-7-1 0,1-6 0,9-2 0,8-3 0,6-6 0,2 5 0,18-8 0,8 8 0,9 5 0,-12 4 0,1 1 0,15 3 0,1-1 0,-3 2 799,-10 0-799,-4 2 0,-6 4 0,-6 7 0,-4 8 0,-3 4 0,-13 7 0,0-13 0,-4-2-625,-4 3 1,-4-2 624,-5 0 0,-2-3 0,-1-1 0,0-3 0,1-3 0,0-2 0,-1-1 0,3-2 0,-12 0-89,1-3 89,17-8 0,3 0 0,8-10 0,7-7 0,4 3 1242,2-6-1242,15 9 0,5 2 0,-1 10 0,2 2 0,8-1 0,-7 4 0,-1 1 96,7 1-96,6 0 0,-7 2 0,-8 5 0,-8 4 0,-4 3 0,-6 6 0,-1-4 0,-12 5 0,-5-10 0,-14 0 0,0-8 0,-6-1 0,15-4 0,-7-8 0,16-4 0,-5-14 0,10 3 0,1-10 0,16 5-1083,6 7 1,6 0 1082,6 7 0,2 2 0,3-3 0,4 1-1093,1 6 1,5 2 0,-2 1 805,-5 2 0,-1 2 0,1 0 287,-6-1 0,2 0 0,0 0 0,0 1-698,0 1 0,1 1 0,-1 0 0,-1 0 698,3 1 0,-2 0 0,-1 0-475,-2 0 1,-1 0 0,-1 0 474,3 1 0,0 0 0,-3 1 288,0 2 1,-3 2-289,6 0 0,0 2 0,2 6 0,-2 1 0,1 7 1397,-9-6 0,-3 1-1397,-6 5 3269,3 3-3269,-6-3 2372,-3-2-2372,-6-5 1080,1-1-1080,-3-5 426,-13-2-426,-6-3 0,-17-1 0,-5-3 0,4-3 0,-2-2 0,10-7 0,4 1 0,7-1 0,9 3 0,5 0 0,8 0 0,32 0 0,-11 3 0,4 0-980,1 3 1,3 0-1,-1 0 980,-3-1 0,-1 0 0,1 0 0,8 1 0,2 0 0,-4 1 0,-1-1 0,0 1-677,-4 1 1,1-1-1,-2 1 677,1 1 0,-2 0-241,3 0 1,-1 0 240,-5 0 0,-3 0 0,7 0 0,-11 0 2518,-9 0-2518,-5 7 2296,-10 6-2296,-13 8 0,2-7 0,-2 0-529,-7 2 0,-2-1 529,-3 0 0,1 0 0,4-3 0,-2 1 0,-12 3 0,2-3 0,-2-1 0,12-5 0,-4 0 0,4-2 0,-3-1-198,1-2 1,2-1 197,2-1 0,-2 0 0,7 0 0,9 0 0,5-2 1659,5 0-1659,18 0 0,7 1 0,3 0 0,1 1 0,2 0-661,0 0 1,3 0 0,-2 0 660,8 0 0,-3 0 0,-2 0 0,-2 0-545,1 0 1,-1 0 544,11 0-161,-1 0 161,-8 0 0,-13 0 0,-7 2 2244,-5-2-2244,-13 2 1223,-7 1-1223,-8-3 194,-7 3-194,6-3 0,-3 0 0,6 0 0,3 0 0,6 0 0,5 1 0,2 0 0,2 0 0</inkml:trace>
  <inkml:trace contextRef="#ctx0" brushRef="#br0" timeOffset="1204">8749 5545 24575,'20'0'0,"11"0"0,-3 0 0,6 0-1093,4 1 1,5 1 0,-1 0-1,-7-1 1,-1 1 0,4 0 436,-4 0 1,3 0-1,2 0 1,0 0 0,-2 1 152,4-1 1,-1 1 0,1-1 0,1 1 207,-2-2 1,1 1 0,1-1 0,0 0 0,0 0 294,-5 0 0,0 0 0,0 0 0,0 0 0,-1-1 0,-1 1 0,7-1 0,-3 0 0,1 0 0,0 0-345,-4 0 0,1 0 1,0 0-1,-1 0 1,-2 0 344,4 0 0,-2 0 0,-1 0 180,1 0 0,-1 0 1,0 0-181,-4 0 0,0 0 0,-2 0 1266,-3 0 1,-1 0-1267,2 0 0,-1 0 3276,13 0-2332,-17 0 2332,-7 0-2518,-4 0 2054,-7 0-2812,-1 0 0,-3 0 0</inkml:trace>
  <inkml:trace contextRef="#ctx0" brushRef="#br0" timeOffset="2300">8973 5131 24575,'-8'-5'0,"10"2"0,31 3 0,-11 0 0,2 0-1639,5 0 1,2 0 1036,1 0 1,3 0 0,-1 0-268,-4 0 0,0 0 1,2 0 868,0 0 0,2 0 0,2 0 0,-1 0-549,-1 0 1,1 0-1,0 0 1,0 0 548,0 0 0,0 0 0,1 0 0,-1 0 0,4 0 0,-1 0 0,1 0 0,-1 0 0,0 0 0,-1 0 0,0 0 0,-2 0-702,5 0 1,-3 0 0,2 0 701,-7 0 0,2 0 0,0 0 0,-2 0 0,5 0 0,-2 0 0,-1 0 38,-4 0 0,-1 0 0,1 0-38,5 0 0,0 0 0,-4 0 734,-7 0 0,-2 0-734,11 0 0,-1 0 0,5 0 3276,-8 0-2948,-11 0 2948,-9 0-3164,-3 0 2243,-5 0-2355,-4-4 264,-1 3 0,0-3 0,2 4 0</inkml:trace>
  <inkml:trace contextRef="#ctx0" brushRef="#br0" timeOffset="3781">8788 5113 24575,'31'0'0,"-4"0"0,-1 0 0,1 0-1735,15 0 1735,-14 0 0,2 0-527,1 0 1,-1 0 526,-1 0 0,0 0 0,8 0 0,-1 0 0,-9 0 0,-1 0 0,4 0 0,0 0 0,-3 0 0,0 0 0,-4 0 0,0 0 118,0 0 0,-1 0-118,0 0 0,0 0 0,19 0 0,0 0 0,-8 0 0,-2 0 0,-3 0 0,1 0 0,2 0 811,-3 0-811,-6 0 1269,1 0-1269,-6 0 472,-1 0-472,0 0 0,-7 0 0,2 0 0,-2 0 0,-2 0 0,1 0 0,-2 0 0,3 0 0,2 0 0,1 0 0,-1 0 0,3 0 0,-2 0 0,2 0 0,0 0 0,0 0 0,0 0 0,0 0 0,0 0 0,1 0 0,-1 0 0,0 0 0,3-5 0,-2 4 0,5-4 0,-5 5 0,4 0 0,-4 0 0,2 0 0,-2 0 0,2 0 0,-5-1 0,4 0 0,-1-1 0,2 2 0,1 0 0,2 0 0,-5 0 0,2 0 0,-5 0 0,-1 0 0,-3 0 0,-1 0 0,-1 0 0,-2 0 0,-1 0 0,0 0 0,-2 0 0</inkml:trace>
  <inkml:trace contextRef="#ctx0" brushRef="#br0" timeOffset="5338">8667 5617 24575,'23'0'0,"4"0"0,13 0-1639,-3 0 1,0 0 1575,-12 0 1,0 0 62,17 0 0,0 0 0,-18 0 0,0 0 0,5 0 0,2 0 0,-1 0 0,3 0 0,0 0 0,9 0 0,0 0 0,-14 0 0,-2 0 0,2 0 0,-1 0 364,-1 0 1,-2 0-365,12 0 0,5 0 0,-9 0 0,8 0 0,0 0 0,-4 0 0,-14 0 0,0 0 0,9 0 0,8 0 0,-14 0 0,7 0 0,0 0 0,0 0 0,3 0 0,-6 0 634,2 0-634,-3 0 0,-3 0 0,2 0 1753,-6 0-1753,3 0 286,-4 0-286,-2 0 0,-1 0 0,-3 0 0,-2 0 0,-1 0 0,-2 0 0,-1 0 0,-1-4 0,-1 3 0,-2-3 0,0 4 0,0 0 0,2 0 0,-2 0 0,2 0 0,0 0 0,-1 0 0,3 0 0,-2 0 0,5 0 0,1 0 0,5 0 0,1 0 0,6 0 0,0 0 0,4 0 0,0 0 0,-1 0 0,-2 0 0,2 0 0,-9 0 0,6 0 0,-10 0 0,1 0 0,-4 0 0,-2 0 0,-3 0 0,0 0 0,-2 0 0,0 0 0,0 0 0,-1 0 0,3 0 0,3 0 0,9 0 0,4 0 0,2 0 0,3 0 0,-2 3 0,3-3 0,-12 3 0,-4-3 0</inkml:trace>
  <inkml:trace contextRef="#ctx0" brushRef="#br0" timeOffset="6123">10588 5046 24575,'2'9'0,"0"-1"0,-2 2 0,0-2 0,0-1 0,0-1 0,0-1 0,0-1 0,0 2 0,0-2 0,0-1 0,0 0 0,0-2 0</inkml:trace>
  <inkml:trace contextRef="#ctx0" brushRef="#br0" timeOffset="9600">10637 5278 24575,'5'12'0,"-2"-1"0,-3-4 0,0 0 0,0 4 0,0-4 0,0 3 0,0-3 0,2-1 0,1 2 0,0-3 0,0 3 0,0-4 0,-2 2 0,0-2 0,-1 0 0,2-2 0,-1 2 0,2 0 0,0 2 0,1 6 0,1-1 0,-1 1 0,1 2 0,-1-3 0,1 1 0,-1-3 0,0-3 0,-2-2 0,2 0 0,-4-1 0,4 3 0,-2 1 0,5 7 0,1-2 0,5 9 0,-3-3 0,5 1 0,-6 1 0,2-7 0,-3 3 0,-2-9 0,1 4 0,-3-7 0,0 1 0,-2-5 0,0-10 0,-2 0 0,-4-7 0,-2 3 0,-4-4 0,1 3 0,1 1 0,-1 0 0,2 5 0,-5-8 0,-1 0 0,-7-8 0,-2-6-851,-3-3 851,11 15 0,0-1 0,-2-3 0,0-1 0,0 0 0,-1-1-1128,-2-5 1,0-2 1127,1-1 0,0 2 0,3 6 0,1-1-351,-2-2 1,1 1 350,-4-6-289,0-5 289,3 12 710,7 5-710,0 11 2218,5 2-2218,0 5 813,1 9-813,2 4 355,3 9-355,1 1 0,4 1 0,5 6 0,-1-1 0,6 9 0,-4 1-525,-4-16 0,0 1 525,-1 3 0,1 1 0,2 0 0,1 0 0,-2 5 0,1 0 0,0-8 0,0 0 0,0 4 0,-1 0 0,8 11-481,-3 1 481,2-5 0,-7-9 0,1-8 0,-6-4 0,1-6 1024,-4-6-1024,-2-2 507,-8-11-507,-5-1 0,-12-12 0,-1 8 0,10 4 0,-2 0-378,-1 3 1,0 0 377,-3-4 0,0 0 0,3 4 0,-1 1 0,0-4 0,-1 0 0,-16-2 0,3-5 0,-1 6 0,13 2 0,1 4 0,10 3 0,2 1 0,4 5 0,8 2 755,2 7-755,3 0 0,0 5 0,0-5 0,-3 2 0,3 0 0,-1-2 0,0 0 0,-1-3 0,-2-2 0,0 0 0,0-2 0,-2-2 0,-7-7 0,-11-7 0,-11-7 0,8 7 0,-1-1-210,-2 1 0,0 1 210,-13-10 0,12 10 0,1 0 0,-5-2 0,-7-3 0,13 7 0,7 4 0,5 4 0,4 3 420,3 7-420,5 2 0,5 9 0,2-2 0,9 5 0,-3-7 0,5 4 0,-2-4 0,0-1 0,-1 0 0,-7-6 0,-2-1 0,-3-2 0,-13-5 0,-14-5 0,-7-3 0,-10-2 0,-4-2-1093,7 2 1,-2-1 0,0 0 1082,4 3 0,0 0 0,0 0 10,0 0 0,0-1 0,1 1 0,3 1 0,1 0 0,-1 0-717,-3-2 1,-1 0 0,2 0 716,-5-2 0,1 0-541,-2 1 1,2 0 540,-4-1-67,16 5 1,1 1 66,-4 0 2659,8 1-2659,16 10 2356,9 1-2356,10 7 1460,7-2-1460,-5 2 195,7 1-195,-7-4 0,2 3 0,-4-5 0,-6-2 0,-2-1 0,-3-1 0,-5-2 0,-12 0 0,-10-5 0,-8-3 0,-6-3 0,3-3 0,-1 3 0,8 1 0,5 5 0,8 1 0,5 7 0,10 9 0,9 4 0,12 14 0,4-4 0,-3 0 0,5 2 0,-10-10 0,3 3 0,-5-5 0,-5-7 0,-4-2 0,-3-5 0,-5-2 0,-12-5 0,-15-11 0,5 3 0,-2-2-891,-5-3 1,-2-1 890,-3-2 0,2 1 0,5 3 0,1 1 0,-5-2 0,2 1-415,-6-3 415,-3-1 0,9 5 0,10 6 0,4 1 0,5 5 0,5 3 1740,12 8-1740,-1 2 456,8 3-456,-8-5 0,1-1 0,-4-4 0,2 2 0,-2-2 0,-4-2 0,-5 0 0,-7-7 0,-7-3 0,-1-3 0,-2-2 0,5 3 0,2 2 0,4 1 0,2 5 0,4 3 0,10 13 0,5 0 0,10 10 0,-1-4 0,-2-4 0,3 2 0,-6-5 0,1 0 0,-3-2 0,-6-4 0,0-1 0,-4-2 0,-6-2 0,-9-6 0,-5-1 0,-9-9 0,2 0 0,0 0 0,1 1 0,9 5 0,3 3 0,9 5 0,9 7 0,3 1 0,4 3 0,-2-2 0,-3 0 0,1-2 0,-2-1 0,-1-2 0,-6-2 0,-8-3 0,-6-7 0,-10-3 0,-1-3 0,0-3 0,3 6 0,5-1 0,7 6 0,6 5 0,10 9 0,3 1 0,5 3 0,-7-6 0,4 3 0,-8-6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羊毛党：主要是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在规则之内，通过一些手段，获取一些小利益的用户，如果量少，还好，但是量大的话，会给产品带来很大的困扰，</a:t>
            </a:r>
            <a:r>
              <a:rPr kumimoji="1" lang="zh-CN" altLang="en-US" dirty="0"/>
              <a:t>羊毛党跟风控，是一个很大的课题，本次分享主要聚焦是新设备刷券、刷量：主要路线是新设备识别，所以本地分享，也可以说是风控里的一个点：设备指纹。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年上线的一套方案。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1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在架构上有很大区别，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采用的哈弗架构将指令存储跟数据存储分开，与之对应的，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的一级缓存分为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指令缓存）与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数据缓存），而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只有一块缓存，而模拟器采用的可以看做是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架构，如果我们将一段代码可执行代码动态映射到内存，在执行的时候，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架构上动态修改这部分代码后，指令缓存会被同步修改，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修改的却是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中的内容，此时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中的指令并不一定被更新，这样，程序就会在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上有不同的表现，根据计算结果便可以知道究竟是还在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平台上运行，为什么说模拟器采用的是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架构，拿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来说，它采用了一些手段，主动保证了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Self-Modifying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的同步性，</a:t>
            </a: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5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2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2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91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平均每天减少损失</a:t>
            </a:r>
            <a:r>
              <a:rPr lang="en-US" altLang="zh-CN" dirty="0"/>
              <a:t>2w</a:t>
            </a:r>
            <a:r>
              <a:rPr lang="zh-CN" altLang="en-US" dirty="0"/>
              <a:t>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5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73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6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8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主要分四部分，第一部分简单介绍一些概念背景，以及虚假新设备刷单刷量的一个现状及危害，第二部分，介绍下防御的难点，以及技术的困境，为什么做不到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识别虚假设备的羊毛党，为甚道高一尺，魔高一丈，第三部分主要说一下实现方案，如何实现设备指纹，虚假设备去重，第四部分说下未来的趋势及隐患，指纹是越来越难做。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9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刷单刷量是一个普遍的存在的问题，而且近几年越来越专业，呈现出团队作战的趋势，他们通过大量伪造新用户，进行刷新用户优惠券、免单券来获取一些权益。之前，也有投放可能是通过下载量来进行结算的，依据就是有多少新设备激活，如果说鉴别新设备有问题，被人伪造给刷了，那就可能白花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资损是一方面，另一方面，也会运营推广效果的效果会打折扣，毕竟，运营成本是有限的，优惠被同一个人，刷去了，那么就不易获得有效用户，你以为拉了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人，可能都是同一个人，优惠没了，日活也没了，这点，对所有公司都很致命，尤其创业公司，特别致命，可能还没成长，就被薅死了。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而且很可能你有冤无处申，因为这方面的是法律其实并不健全，对于刷单刷量的的定义定责，都不是特别晚上，想通过法律，来进行事后弥补，目前来说，几乎不可能。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这次分享，分享主要是聚焦设备刷量，或者说是新用户识别，或者说设备指纹。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回到刚才的话题，刷新用户权益，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需要首先识别新用户，才能给他们塞优惠，那么怎么定义新用户呢？很多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新账号），账号可以是邮箱也可以是手机，邮箱几乎没有成本，手机号的话，对普通用户来说最多也就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个，所以在新账号上做文章，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对于新客的优惠力度都会很大，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那个点，为什么我要聚焦到设备指纹，其实就是新用户权益是刷单的重灾区，现在拉新成本太高了，一个新消上百块很正常，体现在新用户权益上，就是免单，直减，或者返利，所以为了让钱花的更有性价比，必须精确的甄别新用户，门槛不能太低，太低太容易刷，也不能太高，比如提供身份证，用户可能直接就走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我们之前是依赖邮箱的，邮箱几乎没有成本，所以这个不是门槛，那么我们的门槛就卡在了新设备，新设备的话，提供一个新邮箱就能获取新用户权益，一开始没做任何设备的甄别，简单依赖某个特征值，新客权益大部分都被刷走了，投放的效果大大降低了，所以，才真正促使要做这个设备甄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项目做的时候是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年，当时做这方面的还挺多，数盟、同盾、网易也有易盾，做了下竞品分析跟破解，还要一些成本及安全上的考量，还是决定自己做，自己做，我这拿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的例子做下分享。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2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是一个开源系统，厂商多，做模拟器的也多，模拟器没有成本，可以模拟真机，如果不能甄别模拟器，那么无法做设备识别，因为模拟器可以随便创建，无限多个。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做到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防御甄别，是不可能的，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主要针对前三个，最后那个主要是线上效果调整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8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、模拟器的功能太逆天，模拟真机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禁止安装基本无效，原生支持多开，无线多个设备，本身支持指纹造假，定位不到。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、不同模拟器使用的技术可能多少有些不同，当时并没有一个同一个甄别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，网上倒是有些简单的方案，但是并不通用，可能能够甄别</a:t>
            </a:r>
            <a:r>
              <a:rPr kumimoji="1" lang="en-US" altLang="zh-CN" dirty="0"/>
              <a:t>A</a:t>
            </a:r>
            <a:r>
              <a:rPr kumimoji="1" lang="zh-CN" altLang="en-US" dirty="0"/>
              <a:t>厂商的模拟器，但是甄别不了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、所以，解决不了模拟器甄别，则识别刷子设备无妄。他们就可以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成本，刷券，刷量，只有识别模拟器，才能提高他们的成本，毕竟真机也是要成本的。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7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的特征值是以上四五个，很难用其中一个打遍天下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IMEI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Android6.0</a:t>
            </a:r>
            <a:r>
              <a:rPr kumimoji="1" lang="zh-CN" altLang="en-US" dirty="0"/>
              <a:t>以后，不给电话权限就拿不到，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以后，直接拿不到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地址类似，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之后官方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拿不到，只能歪门邪道，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以后，可能是随机数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序列号</a:t>
            </a:r>
            <a:r>
              <a:rPr kumimoji="1" lang="en-US" altLang="zh-CN" dirty="0"/>
              <a:t>8.0</a:t>
            </a:r>
            <a:r>
              <a:rPr kumimoji="1" lang="zh-CN" altLang="en-US" dirty="0"/>
              <a:t>之前比较靠谱，之后，跟随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权限，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以后同样拿不到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没限制，但是系统升级只有，全变了 怕升级。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所以，单处靠一个太难。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以及框架层很多代码都是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后，极易被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就是最出名的框架，依赖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及一些插件，可以达到一个设备，模拟万千设备的效果，如果不能绕过，同样没法获取唯一</a:t>
            </a:r>
            <a:r>
              <a:rPr kumimoji="1" lang="en-US" altLang="zh-CN" dirty="0"/>
              <a:t>ID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7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前提：禁止</a:t>
            </a:r>
            <a:r>
              <a:rPr lang="en-US" altLang="zh-CN" dirty="0"/>
              <a:t>x86</a:t>
            </a:r>
            <a:r>
              <a:rPr lang="zh-CN" altLang="en-US" dirty="0"/>
              <a:t>架构安装：</a:t>
            </a:r>
            <a:r>
              <a:rPr lang="en-US" altLang="zh-CN" dirty="0"/>
              <a:t>X86</a:t>
            </a:r>
            <a:r>
              <a:rPr lang="zh-CN" altLang="en-US" dirty="0"/>
              <a:t>认为就模拟器，虽然有一定的误差，但是极低，基本都是</a:t>
            </a:r>
            <a:r>
              <a:rPr lang="en-US" altLang="zh-CN" dirty="0"/>
              <a:t>ARM</a:t>
            </a:r>
            <a:r>
              <a:rPr lang="zh-CN" altLang="en-US" dirty="0"/>
              <a:t>加购的机器。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IMEI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等一些特征信息，比如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全是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之类的，这种比较低级，大部分模拟器支持造假，也只能鉴别谷歌官方的模拟器，基本不太准。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</a:rPr>
              <a:t>基于</a:t>
            </a:r>
            <a:r>
              <a:rPr kumimoji="1" lang="en-US" altLang="zh-CN" sz="1200" b="1" dirty="0">
                <a:latin typeface="Arial"/>
                <a:ea typeface="微软雅黑"/>
              </a:rPr>
              <a:t>CPU</a:t>
            </a:r>
            <a:r>
              <a:rPr kumimoji="1" lang="zh-CN" altLang="en-US" sz="1200" b="1" dirty="0">
                <a:latin typeface="Arial"/>
                <a:ea typeface="微软雅黑"/>
              </a:rPr>
              <a:t>架构差别检测</a:t>
            </a:r>
            <a:r>
              <a:rPr kumimoji="1" lang="zh-CN" altLang="en-US" sz="1200" b="1" dirty="0">
                <a:solidFill>
                  <a:schemeClr val="tx1"/>
                </a:solidFill>
                <a:latin typeface="Arial"/>
                <a:ea typeface="微软雅黑"/>
              </a:rPr>
              <a:t>是探索的一个比较新颖的防范，</a:t>
            </a:r>
            <a:r>
              <a:rPr kumimoji="1" lang="en-US" altLang="zh-CN" sz="1200" dirty="0">
                <a:solidFill>
                  <a:schemeClr val="bg1"/>
                </a:solidFill>
              </a:rPr>
              <a:t>ARM</a:t>
            </a:r>
            <a:r>
              <a:rPr kumimoji="1" lang="zh-CN" altLang="en-US" sz="1200" dirty="0">
                <a:solidFill>
                  <a:schemeClr val="bg1"/>
                </a:solidFill>
              </a:rPr>
              <a:t> 跟模拟器的</a:t>
            </a:r>
            <a:r>
              <a:rPr kumimoji="1" lang="en-US" altLang="zh-CN" sz="1200" dirty="0">
                <a:solidFill>
                  <a:schemeClr val="bg1"/>
                </a:solidFill>
              </a:rPr>
              <a:t>simple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X86</a:t>
            </a:r>
            <a:r>
              <a:rPr kumimoji="1" lang="zh-CN" altLang="en-US" sz="1200" dirty="0">
                <a:solidFill>
                  <a:schemeClr val="bg1"/>
                </a:solidFill>
              </a:rPr>
              <a:t>架构有些不同，同样的一份代码（</a:t>
            </a:r>
            <a:r>
              <a:rPr kumimoji="1" lang="en-US" altLang="zh-CN" sz="1200" dirty="0">
                <a:solidFill>
                  <a:schemeClr val="bg1"/>
                </a:solidFill>
              </a:rPr>
              <a:t>SMC-Self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modifying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code</a:t>
            </a:r>
            <a:r>
              <a:rPr kumimoji="1" lang="zh-CN" altLang="en-US" sz="1200" dirty="0">
                <a:solidFill>
                  <a:schemeClr val="bg1"/>
                </a:solidFill>
              </a:rPr>
              <a:t> 自修改代码），在真机跟模拟器执行结果不一样，从而达到模拟器检测的目的，目前这个最靠谱，准确性跟稳定性也很好，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6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33648" y="670482"/>
            <a:ext cx="5608056" cy="7802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关于严选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羊毛党的攻防</a:t>
            </a:r>
          </a:p>
        </p:txBody>
      </p:sp>
      <p:sp>
        <p:nvSpPr>
          <p:cNvPr id="5" name="副标题 5"/>
          <p:cNvSpPr txBox="1">
            <a:spLocks/>
          </p:cNvSpPr>
          <p:nvPr/>
        </p:nvSpPr>
        <p:spPr>
          <a:xfrm>
            <a:off x="643855" y="1299079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聚焦新设备刷券、刷量，设备指纹</a:t>
            </a: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2020-10-27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968393-ABC3-1742-B78B-7485E51FF63E}"/>
              </a:ext>
            </a:extLst>
          </p:cNvPr>
          <p:cNvSpPr/>
          <p:nvPr/>
        </p:nvSpPr>
        <p:spPr>
          <a:xfrm>
            <a:off x="643855" y="2697568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李尚：网易</a:t>
            </a: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r>
              <a:rPr lang="en-US" altLang="zh-CN" sz="2000" dirty="0">
                <a:latin typeface="微软雅黑"/>
                <a:ea typeface="微软雅黑"/>
              </a:rPr>
              <a:t>-CPU</a:t>
            </a:r>
            <a:r>
              <a:rPr lang="zh-CN" altLang="en-US" sz="2000" dirty="0">
                <a:latin typeface="微软雅黑"/>
                <a:ea typeface="微软雅黑"/>
              </a:rPr>
              <a:t>架构差别检测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19517F-91E9-254F-B603-1307A413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35" y="1304908"/>
            <a:ext cx="3717902" cy="29302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811526-288A-6F43-8881-4E9E445F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7" y="1324891"/>
            <a:ext cx="4021309" cy="29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90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唯一设备指纹生成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196E79-CECE-7E45-883E-F8275CFF0545}"/>
              </a:ext>
            </a:extLst>
          </p:cNvPr>
          <p:cNvSpPr txBox="1"/>
          <p:nvPr/>
        </p:nvSpPr>
        <p:spPr>
          <a:xfrm>
            <a:off x="971600" y="12349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真实特征值获取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D8F93-909B-F344-815E-3097C2B8BC7C}"/>
              </a:ext>
            </a:extLst>
          </p:cNvPr>
          <p:cNvSpPr txBox="1"/>
          <p:nvPr/>
        </p:nvSpPr>
        <p:spPr>
          <a:xfrm>
            <a:off x="5857146" y="1234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多特征值加权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7FFD37-06F6-C547-A441-D380669D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70" y="1923678"/>
            <a:ext cx="4643314" cy="28458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51AB80-8CEE-7942-97B3-DB22ECB6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9" y="1936964"/>
            <a:ext cx="4069903" cy="28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745223B3-36B6-DD40-976D-50AE6E0E4247}"/>
              </a:ext>
            </a:extLst>
          </p:cNvPr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加权匹配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67FB60-B3C5-2D40-9810-ABC1C484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9622"/>
            <a:ext cx="811409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唯一设备指纹使用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7FFBAE-5829-E94D-A047-76BA4119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59582"/>
            <a:ext cx="741682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0B613B2-C460-424D-BBBB-C6EF875D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890048"/>
            <a:ext cx="5527811" cy="18660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0BFD77B-ADBB-4EFF-AFB2-983A6BD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35" y="2917569"/>
            <a:ext cx="5527811" cy="202959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1CED0DA-9A88-8F4B-AFDA-FB5A406FDFA1}"/>
              </a:ext>
            </a:extLst>
          </p:cNvPr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效果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7694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73304" y="1635646"/>
            <a:ext cx="4643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指纹越来越难做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或成救命稻草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法律跟全民意识才是正道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7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将来的趋势：</a:t>
            </a:r>
            <a:r>
              <a:rPr lang="en-US" altLang="zh-CN" sz="2000" dirty="0">
                <a:latin typeface="微软雅黑"/>
                <a:ea typeface="微软雅黑"/>
              </a:rPr>
              <a:t>OAID</a:t>
            </a:r>
            <a:r>
              <a:rPr lang="zh-CN" altLang="en-US" sz="2000" dirty="0">
                <a:latin typeface="微软雅黑"/>
                <a:ea typeface="微软雅黑"/>
              </a:rPr>
              <a:t>或成唯一稻草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8247A9B-1B59-F547-84A2-3F0A7B99FCF4}"/>
              </a:ext>
            </a:extLst>
          </p:cNvPr>
          <p:cNvGrpSpPr/>
          <p:nvPr/>
        </p:nvGrpSpPr>
        <p:grpSpPr>
          <a:xfrm>
            <a:off x="827584" y="1419622"/>
            <a:ext cx="6603920" cy="1702197"/>
            <a:chOff x="827584" y="1169090"/>
            <a:chExt cx="6603920" cy="170219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8FD0E9-2F2C-4344-8909-ECD4A96D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76"/>
            <a:stretch/>
          </p:blipFill>
          <p:spPr>
            <a:xfrm>
              <a:off x="827584" y="1169090"/>
              <a:ext cx="4750460" cy="10772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9E7848-0E01-C14E-80BA-415FDF75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9832" y="1794069"/>
              <a:ext cx="4371672" cy="10772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F03C91A-CADF-E040-8C22-1179B2FF9058}"/>
                    </a:ext>
                  </a:extLst>
                </p14:cNvPr>
                <p14:cNvContentPartPr/>
                <p14:nvPr/>
              </p14:nvContentPartPr>
              <p14:xfrm>
                <a:off x="3120120" y="1775160"/>
                <a:ext cx="801000" cy="296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F03C91A-CADF-E040-8C22-1179B2FF90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0760" y="1765800"/>
                  <a:ext cx="819720" cy="31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B32973E-50C5-4F49-B916-5DE801DD43FC}"/>
              </a:ext>
            </a:extLst>
          </p:cNvPr>
          <p:cNvSpPr txBox="1"/>
          <p:nvPr/>
        </p:nvSpPr>
        <p:spPr>
          <a:xfrm>
            <a:off x="698602" y="87542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法律层面保护用户隐私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ECC101-8779-824B-94FD-0780F10DB38D}"/>
              </a:ext>
            </a:extLst>
          </p:cNvPr>
          <p:cNvSpPr txBox="1"/>
          <p:nvPr/>
        </p:nvSpPr>
        <p:spPr>
          <a:xfrm>
            <a:off x="698602" y="34358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系统层面限制特征值获取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2B75E7-64A5-584E-B3DA-32BCB989C36B}"/>
              </a:ext>
            </a:extLst>
          </p:cNvPr>
          <p:cNvSpPr txBox="1"/>
          <p:nvPr/>
        </p:nvSpPr>
        <p:spPr>
          <a:xfrm>
            <a:off x="1061874" y="3943171"/>
            <a:ext cx="3891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/>
              <a:t>IMEI </a:t>
            </a:r>
            <a:r>
              <a:rPr kumimoji="1" lang="zh-CN" altLang="en-US" sz="1200" dirty="0"/>
              <a:t>：</a:t>
            </a:r>
            <a:r>
              <a:rPr kumimoji="1" lang="en-US" altLang="zh-CN" sz="1200" dirty="0"/>
              <a:t>6.0</a:t>
            </a:r>
            <a:r>
              <a:rPr kumimoji="1" lang="zh-CN" altLang="en-US" sz="1200" dirty="0"/>
              <a:t>以后要权限，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之后拿不到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序列号</a:t>
            </a:r>
            <a:r>
              <a:rPr kumimoji="1" lang="en-US" altLang="zh-CN" sz="1200" dirty="0"/>
              <a:t>8.0</a:t>
            </a:r>
            <a:r>
              <a:rPr kumimoji="1" lang="zh-CN" altLang="en-US" sz="1200" dirty="0"/>
              <a:t>之后要权限，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之后拿不到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/>
              <a:t>MAC</a:t>
            </a:r>
            <a:r>
              <a:rPr kumimoji="1" lang="zh-CN" altLang="en-US" sz="1200" dirty="0"/>
              <a:t>地址 </a:t>
            </a:r>
            <a:r>
              <a:rPr kumimoji="1" lang="en-US" altLang="zh-CN" sz="1200" dirty="0"/>
              <a:t>6.0</a:t>
            </a:r>
            <a:r>
              <a:rPr kumimoji="1" lang="zh-CN" altLang="en-US" sz="1200" dirty="0"/>
              <a:t>之后官方不提供有效</a:t>
            </a:r>
            <a:r>
              <a:rPr kumimoji="1" lang="en-US" altLang="zh-CN" sz="1200" dirty="0"/>
              <a:t>API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以后随机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仅剩不怎么靠谱的</a:t>
            </a:r>
            <a:r>
              <a:rPr kumimoji="1" lang="en-US" altLang="zh-CN" sz="1200" dirty="0"/>
              <a:t>Android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35376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000" dirty="0">
                <a:latin typeface="微软雅黑"/>
                <a:ea typeface="微软雅黑"/>
              </a:rPr>
              <a:t>OAID</a:t>
            </a:r>
            <a:r>
              <a:rPr lang="zh-CN" altLang="en-US" sz="2000" dirty="0">
                <a:latin typeface="微软雅黑"/>
                <a:ea typeface="微软雅黑"/>
              </a:rPr>
              <a:t>或成救命稻草 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95E329-0024-C546-9F86-CC81985D41C3}"/>
              </a:ext>
            </a:extLst>
          </p:cNvPr>
          <p:cNvSpPr txBox="1"/>
          <p:nvPr/>
        </p:nvSpPr>
        <p:spPr>
          <a:xfrm>
            <a:off x="467544" y="1459729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缺乏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生态：无法依赖广告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F1453-B509-EA4D-BC95-E8FB2DDD4564}"/>
              </a:ext>
            </a:extLst>
          </p:cNvPr>
          <p:cNvSpPr txBox="1"/>
          <p:nvPr/>
        </p:nvSpPr>
        <p:spPr>
          <a:xfrm>
            <a:off x="467544" y="2552700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国内版广告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OAID</a:t>
            </a:r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F9F754B-29DC-6049-9188-D66DE219AF57}"/>
              </a:ext>
            </a:extLst>
          </p:cNvPr>
          <p:cNvGrpSpPr/>
          <p:nvPr/>
        </p:nvGrpSpPr>
        <p:grpSpPr>
          <a:xfrm>
            <a:off x="4183384" y="1142535"/>
            <a:ext cx="2442674" cy="1018493"/>
            <a:chOff x="5745331" y="1219726"/>
            <a:chExt cx="2442674" cy="101849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C88028-639A-5B49-8EAE-B158B429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5331" y="1307373"/>
              <a:ext cx="2442674" cy="828426"/>
            </a:xfrm>
            <a:prstGeom prst="rect">
              <a:avLst/>
            </a:prstGeom>
          </p:spPr>
        </p:pic>
        <p:sp>
          <p:nvSpPr>
            <p:cNvPr id="9" name="乘 8">
              <a:extLst>
                <a:ext uri="{FF2B5EF4-FFF2-40B4-BE49-F238E27FC236}">
                  <a16:creationId xmlns:a16="http://schemas.microsoft.com/office/drawing/2014/main" id="{DE8B0B20-A50F-0045-B5B4-AAC89DAAF73F}"/>
                </a:ext>
              </a:extLst>
            </p:cNvPr>
            <p:cNvSpPr/>
            <p:nvPr/>
          </p:nvSpPr>
          <p:spPr>
            <a:xfrm>
              <a:off x="6344647" y="1219726"/>
              <a:ext cx="1080120" cy="1018493"/>
            </a:xfrm>
            <a:prstGeom prst="mathMultiply">
              <a:avLst>
                <a:gd name="adj1" fmla="val 48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26F9E4-8BB1-3A48-B227-184E89BC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931" y="2982472"/>
            <a:ext cx="3298553" cy="1946949"/>
          </a:xfrm>
          <a:prstGeom prst="rect">
            <a:avLst/>
          </a:prstGeom>
        </p:spPr>
      </p:pic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2D1FB698-D4E4-4E4B-B78D-62EC2BDFB513}"/>
              </a:ext>
            </a:extLst>
          </p:cNvPr>
          <p:cNvSpPr/>
          <p:nvPr/>
        </p:nvSpPr>
        <p:spPr>
          <a:xfrm>
            <a:off x="3924500" y="3823685"/>
            <a:ext cx="504056" cy="188226"/>
          </a:xfrm>
          <a:prstGeom prst="notch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D13E6D-7844-0E4F-8E4B-BD8ADE06F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3466098"/>
            <a:ext cx="2937565" cy="776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17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4D81184-2E72-6D42-A6FB-6A5630C0BCB3}"/>
              </a:ext>
            </a:extLst>
          </p:cNvPr>
          <p:cNvSpPr/>
          <p:nvPr/>
        </p:nvSpPr>
        <p:spPr>
          <a:xfrm>
            <a:off x="758746" y="2715766"/>
            <a:ext cx="7398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法律跟全民意识才是最终解决方案</a:t>
            </a:r>
            <a:endParaRPr lang="en-US" altLang="zh-CN" sz="36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A723CF-F74E-F749-9510-03044AA5D62A}"/>
              </a:ext>
            </a:extLst>
          </p:cNvPr>
          <p:cNvSpPr/>
          <p:nvPr/>
        </p:nvSpPr>
        <p:spPr>
          <a:xfrm>
            <a:off x="761123" y="1635355"/>
            <a:ext cx="532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隐患：刷子越来约容易，指纹跟风控越来越难做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5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79912" y="1053841"/>
            <a:ext cx="4310115" cy="528905"/>
            <a:chOff x="4823456" y="514661"/>
            <a:chExt cx="4310115" cy="528905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5505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刷单刷量困境</a:t>
              </a:r>
              <a:endParaRPr lang="zh-CN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533217" y="828122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大量造假设备，刷单、刷量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3779912" y="1992031"/>
            <a:ext cx="4310115" cy="548351"/>
            <a:chOff x="4823456" y="514661"/>
            <a:chExt cx="4310115" cy="548351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55053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防御难点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533217" y="847568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难识别</a:t>
              </a:r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3779912" y="2858343"/>
            <a:ext cx="4310115" cy="523220"/>
            <a:chOff x="4823456" y="514661"/>
            <a:chExt cx="4310115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29340" y="634628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解决方案及效果</a:t>
              </a:r>
              <a:endParaRPr lang="zh-CN" altLang="en-US" sz="16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33217" y="775270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3779912" y="3867894"/>
            <a:ext cx="4310115" cy="570294"/>
            <a:chOff x="4823456" y="514661"/>
            <a:chExt cx="4310115" cy="570294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未来趋势及隐患</a:t>
              </a:r>
              <a:endParaRPr lang="zh-CN" altLang="en-US" sz="16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33217" y="869511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越来越难做</a:t>
              </a:r>
            </a:p>
          </p:txBody>
        </p:sp>
      </p:grpSp>
      <p:pic>
        <p:nvPicPr>
          <p:cNvPr id="24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1" y="220977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</a:t>
            </a:r>
            <a:endParaRPr lang="zh-CN" altLang="en-US" sz="3600" dirty="0"/>
          </a:p>
        </p:txBody>
      </p:sp>
      <p:sp>
        <p:nvSpPr>
          <p:cNvPr id="6" name="TextBox 10"/>
          <p:cNvSpPr txBox="1"/>
          <p:nvPr/>
        </p:nvSpPr>
        <p:spPr>
          <a:xfrm>
            <a:off x="623719" y="1851670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普遍存在，逐渐专业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破坏运营、污染数据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法律疏漏、监管随意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危害巨大，防御极难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95149D-3EEC-EC45-AD1A-B5CACA95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923678"/>
            <a:ext cx="2880320" cy="19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0" y="220977"/>
            <a:ext cx="54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新人权益</a:t>
            </a:r>
            <a:endParaRPr lang="zh-CN" altLang="en-US" sz="3600" dirty="0"/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D80715-F32A-814A-9B34-4B2F66C02209}"/>
              </a:ext>
            </a:extLst>
          </p:cNvPr>
          <p:cNvSpPr/>
          <p:nvPr/>
        </p:nvSpPr>
        <p:spPr>
          <a:xfrm>
            <a:off x="604294" y="261522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新用户权益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092A58-E029-3148-8E65-FCEF1F34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70" y="2444171"/>
            <a:ext cx="2120930" cy="9758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2CC446-5423-BB46-A058-8FA09CF6ED80}"/>
              </a:ext>
            </a:extLst>
          </p:cNvPr>
          <p:cNvSpPr/>
          <p:nvPr/>
        </p:nvSpPr>
        <p:spPr>
          <a:xfrm>
            <a:off x="4940211" y="2705400"/>
            <a:ext cx="225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免单、直减券、返利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F02A25-55A6-B246-93E9-7C2A77530353}"/>
              </a:ext>
            </a:extLst>
          </p:cNvPr>
          <p:cNvSpPr/>
          <p:nvPr/>
        </p:nvSpPr>
        <p:spPr>
          <a:xfrm>
            <a:off x="604294" y="4028647"/>
            <a:ext cx="176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新用户定义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D462D1-923D-BC40-8108-7C307C6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6" b="8043"/>
          <a:stretch/>
        </p:blipFill>
        <p:spPr>
          <a:xfrm>
            <a:off x="2521158" y="3877484"/>
            <a:ext cx="1383871" cy="1045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4DFB76-802F-D249-8E88-7345254E313D}"/>
              </a:ext>
            </a:extLst>
          </p:cNvPr>
          <p:cNvSpPr txBox="1"/>
          <p:nvPr/>
        </p:nvSpPr>
        <p:spPr>
          <a:xfrm>
            <a:off x="3983866" y="4228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68AA02-9F4F-BC4E-8D75-585547D97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47"/>
          <a:stretch/>
        </p:blipFill>
        <p:spPr>
          <a:xfrm>
            <a:off x="4351493" y="3877484"/>
            <a:ext cx="1693647" cy="1045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8D458B4-D8F5-AC43-B661-A7764037373D}"/>
              </a:ext>
            </a:extLst>
          </p:cNvPr>
          <p:cNvSpPr/>
          <p:nvPr/>
        </p:nvSpPr>
        <p:spPr>
          <a:xfrm>
            <a:off x="6307949" y="422870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新设备</a:t>
            </a:r>
            <a:r>
              <a:rPr lang="en-US" altLang="zh-CN" dirty="0"/>
              <a:t>+</a:t>
            </a:r>
            <a:r>
              <a:rPr lang="zh-CN" altLang="en-US" dirty="0"/>
              <a:t>新账号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19C04-6D32-104A-85B3-CC3D756DDBC1}"/>
              </a:ext>
            </a:extLst>
          </p:cNvPr>
          <p:cNvSpPr/>
          <p:nvPr/>
        </p:nvSpPr>
        <p:spPr>
          <a:xfrm>
            <a:off x="636873" y="1279792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拉新成本高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E737296-B8CB-4349-95CC-BC3320C4D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158" y="956762"/>
            <a:ext cx="2050842" cy="10830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666594-A82D-2748-81CD-F7175A0E3EB1}"/>
              </a:ext>
            </a:extLst>
          </p:cNvPr>
          <p:cNvSpPr txBox="1"/>
          <p:nvPr/>
        </p:nvSpPr>
        <p:spPr>
          <a:xfrm>
            <a:off x="4940211" y="1265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新消成本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块很正常</a:t>
            </a:r>
          </a:p>
        </p:txBody>
      </p:sp>
    </p:spTree>
    <p:extLst>
      <p:ext uri="{BB962C8B-B14F-4D97-AF65-F5344CB8AC3E}">
        <p14:creationId xmlns:p14="http://schemas.microsoft.com/office/powerpoint/2010/main" val="222254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94050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27584" y="1525309"/>
            <a:ext cx="464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系统开源、模拟器泛滥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特征值多变，难以固定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生态恶劣，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Hook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插件猖獗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厂商遍地，容错困难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16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latin typeface="微软雅黑"/>
                <a:ea typeface="微软雅黑"/>
              </a:rPr>
              <a:t>模拟器泛滥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79D38D-DB6B-7142-8088-BBB7B33B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1267399"/>
            <a:ext cx="2228465" cy="6126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F802F-A6E8-9F42-B47A-50C8BE4DE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3" b="22622"/>
          <a:stretch/>
        </p:blipFill>
        <p:spPr>
          <a:xfrm>
            <a:off x="3417478" y="1262814"/>
            <a:ext cx="2016224" cy="603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813A40-B673-7A4C-BA40-AF6E4853D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97" b="7229"/>
          <a:stretch/>
        </p:blipFill>
        <p:spPr>
          <a:xfrm>
            <a:off x="3417478" y="2044745"/>
            <a:ext cx="2016224" cy="612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E5516-8319-3F46-A9C5-D41A48AB4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15" y="2044745"/>
            <a:ext cx="2235199" cy="612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15E04D-13F5-6D43-BEEE-77D554DDD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749" y="1262814"/>
            <a:ext cx="1800200" cy="603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67AF5C-A0A7-D04B-BB81-59FF46772EF7}"/>
              </a:ext>
            </a:extLst>
          </p:cNvPr>
          <p:cNvSpPr txBox="1"/>
          <p:nvPr/>
        </p:nvSpPr>
        <p:spPr>
          <a:xfrm>
            <a:off x="925852" y="733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帮派众多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B7AF84-F5A6-D44A-BD31-5340AB5DF3A5}"/>
              </a:ext>
            </a:extLst>
          </p:cNvPr>
          <p:cNvSpPr txBox="1"/>
          <p:nvPr/>
        </p:nvSpPr>
        <p:spPr>
          <a:xfrm>
            <a:off x="919615" y="28472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功能逆天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DD6B12-AD58-8A4B-89FA-40DBC34BB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15" y="3395821"/>
            <a:ext cx="6805794" cy="15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zh-CN" altLang="en-US" sz="2000" dirty="0">
                <a:latin typeface="微软雅黑"/>
                <a:ea typeface="微软雅黑"/>
              </a:rPr>
              <a:t>特征值不唯一且多变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51759" y="1061841"/>
            <a:ext cx="4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系统自身不存在唯一标识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671AD02-051C-F743-84CC-F695B24803D8}"/>
              </a:ext>
            </a:extLst>
          </p:cNvPr>
          <p:cNvGrpSpPr/>
          <p:nvPr/>
        </p:nvGrpSpPr>
        <p:grpSpPr>
          <a:xfrm>
            <a:off x="5470898" y="1275606"/>
            <a:ext cx="1757260" cy="3585215"/>
            <a:chOff x="8481848" y="1166648"/>
            <a:chExt cx="2474802" cy="5049166"/>
          </a:xfrm>
        </p:grpSpPr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8D1EB87-22DD-454A-92DA-802448D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848" y="1166648"/>
              <a:ext cx="2474802" cy="5049166"/>
            </a:xfrm>
            <a:prstGeom prst="rect">
              <a:avLst/>
            </a:prstGeom>
          </p:spPr>
        </p:pic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8D4BDB24-834A-314A-BEC3-475C86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093" r="35278" b="5307"/>
            <a:stretch>
              <a:fillRect/>
            </a:stretch>
          </p:blipFill>
          <p:spPr>
            <a:xfrm>
              <a:off x="8652449" y="1783604"/>
              <a:ext cx="2133600" cy="3815255"/>
            </a:xfrm>
            <a:custGeom>
              <a:avLst/>
              <a:gdLst>
                <a:gd name="connsiteX0" fmla="*/ 0 w 2133600"/>
                <a:gd name="connsiteY0" fmla="*/ 0 h 3815255"/>
                <a:gd name="connsiteX1" fmla="*/ 2133600 w 2133600"/>
                <a:gd name="connsiteY1" fmla="*/ 0 h 3815255"/>
                <a:gd name="connsiteX2" fmla="*/ 2133600 w 2133600"/>
                <a:gd name="connsiteY2" fmla="*/ 3815255 h 3815255"/>
                <a:gd name="connsiteX3" fmla="*/ 0 w 2133600"/>
                <a:gd name="connsiteY3" fmla="*/ 3815255 h 38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3815255">
                  <a:moveTo>
                    <a:pt x="0" y="0"/>
                  </a:moveTo>
                  <a:lnTo>
                    <a:pt x="2133600" y="0"/>
                  </a:lnTo>
                  <a:lnTo>
                    <a:pt x="2133600" y="3815255"/>
                  </a:lnTo>
                  <a:lnTo>
                    <a:pt x="0" y="3815255"/>
                  </a:lnTo>
                  <a:close/>
                </a:path>
              </a:pathLst>
            </a:custGeom>
          </p:spPr>
        </p:pic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0D9F794-29E5-F645-9B65-C3EC40083164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904CA4E-D938-804B-B86A-F282842D9CD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E4CF7B09-7937-7344-BFF0-E00BD665951C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71" name="弧形 11">
                  <a:extLst>
                    <a:ext uri="{FF2B5EF4-FFF2-40B4-BE49-F238E27FC236}">
                      <a16:creationId xmlns:a16="http://schemas.microsoft.com/office/drawing/2014/main" id="{AE755B16-9E09-A14E-91BB-A8F6297ADCD5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弧形 12">
                  <a:extLst>
                    <a:ext uri="{FF2B5EF4-FFF2-40B4-BE49-F238E27FC236}">
                      <a16:creationId xmlns:a16="http://schemas.microsoft.com/office/drawing/2014/main" id="{B176E398-325F-0143-B9D5-6CBF29F83ECC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弧形 13">
                  <a:extLst>
                    <a:ext uri="{FF2B5EF4-FFF2-40B4-BE49-F238E27FC236}">
                      <a16:creationId xmlns:a16="http://schemas.microsoft.com/office/drawing/2014/main" id="{674FC05B-1217-644B-96A5-C9772A4FF086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弧形 14">
                  <a:extLst>
                    <a:ext uri="{FF2B5EF4-FFF2-40B4-BE49-F238E27FC236}">
                      <a16:creationId xmlns:a16="http://schemas.microsoft.com/office/drawing/2014/main" id="{F5643C22-765D-DC4A-AA40-1A4B27F2BB5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4276B373-7446-B948-8DEA-A88179F9345C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63B8ACEF-F5FD-4342-AF31-FF3E4A97F20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67" name="直接连接符 7">
                <a:extLst>
                  <a:ext uri="{FF2B5EF4-FFF2-40B4-BE49-F238E27FC236}">
                    <a16:creationId xmlns:a16="http://schemas.microsoft.com/office/drawing/2014/main" id="{5D9FB887-602B-4344-AC21-764FC4C7DED9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8">
                <a:extLst>
                  <a:ext uri="{FF2B5EF4-FFF2-40B4-BE49-F238E27FC236}">
                    <a16:creationId xmlns:a16="http://schemas.microsoft.com/office/drawing/2014/main" id="{C0F15DBE-BC80-B742-85D1-EE4B34EA468C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5" name="直接连接符 15">
            <a:extLst>
              <a:ext uri="{FF2B5EF4-FFF2-40B4-BE49-F238E27FC236}">
                <a16:creationId xmlns:a16="http://schemas.microsoft.com/office/drawing/2014/main" id="{2198FCBD-B1B6-E64D-BDAE-0DDBFAA75167}"/>
              </a:ext>
            </a:extLst>
          </p:cNvPr>
          <p:cNvCxnSpPr>
            <a:cxnSpLocks/>
          </p:cNvCxnSpPr>
          <p:nvPr/>
        </p:nvCxnSpPr>
        <p:spPr>
          <a:xfrm flipH="1">
            <a:off x="3203848" y="2011410"/>
            <a:ext cx="2613119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24A7659B-27B3-8146-8D20-D63FC0A88C42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503B040-E76C-054D-B498-E8A9EA463974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77A8907A-62EC-CC49-9B3C-C3D9A18F6DC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83" name="弧形 23">
                  <a:extLst>
                    <a:ext uri="{FF2B5EF4-FFF2-40B4-BE49-F238E27FC236}">
                      <a16:creationId xmlns:a16="http://schemas.microsoft.com/office/drawing/2014/main" id="{B5768AE9-1F57-574D-8064-E9FAF06DFCCB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4" name="弧形 24">
                  <a:extLst>
                    <a:ext uri="{FF2B5EF4-FFF2-40B4-BE49-F238E27FC236}">
                      <a16:creationId xmlns:a16="http://schemas.microsoft.com/office/drawing/2014/main" id="{007BB5C4-4A88-DF45-8944-A16633E0FE90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5" name="弧形 25">
                  <a:extLst>
                    <a:ext uri="{FF2B5EF4-FFF2-40B4-BE49-F238E27FC236}">
                      <a16:creationId xmlns:a16="http://schemas.microsoft.com/office/drawing/2014/main" id="{73679607-8AE6-944A-A8E0-16A4A0BBE62A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6" name="弧形 26">
                  <a:extLst>
                    <a:ext uri="{FF2B5EF4-FFF2-40B4-BE49-F238E27FC236}">
                      <a16:creationId xmlns:a16="http://schemas.microsoft.com/office/drawing/2014/main" id="{BCBBAB1B-9A8F-8F4D-9C01-8D3D76372B2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C4FD6B77-7F45-9A4B-BBC0-0FCA6F01409E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383A4D30-8465-894E-A531-6EB8F80B7871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79" name="直接连接符 19">
                <a:extLst>
                  <a:ext uri="{FF2B5EF4-FFF2-40B4-BE49-F238E27FC236}">
                    <a16:creationId xmlns:a16="http://schemas.microsoft.com/office/drawing/2014/main" id="{A5AA42DF-4E9C-0E49-8A77-05D86C0FC2E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0">
                <a:extLst>
                  <a:ext uri="{FF2B5EF4-FFF2-40B4-BE49-F238E27FC236}">
                    <a16:creationId xmlns:a16="http://schemas.microsoft.com/office/drawing/2014/main" id="{08FA34DB-E37D-D44A-B110-4E355327500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7" name="直接连接符 27">
            <a:extLst>
              <a:ext uri="{FF2B5EF4-FFF2-40B4-BE49-F238E27FC236}">
                <a16:creationId xmlns:a16="http://schemas.microsoft.com/office/drawing/2014/main" id="{B7107CEF-3B46-4D43-A74A-CEC5F3D19DD3}"/>
              </a:ext>
            </a:extLst>
          </p:cNvPr>
          <p:cNvCxnSpPr>
            <a:cxnSpLocks/>
          </p:cNvCxnSpPr>
          <p:nvPr/>
        </p:nvCxnSpPr>
        <p:spPr>
          <a:xfrm flipH="1">
            <a:off x="3203848" y="2799973"/>
            <a:ext cx="32674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9365832B-98B0-F048-B920-5FA1A2A6D474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116D8202-7F52-634B-9463-F0ACD1662366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D4E11383-C2DF-A646-8009-9BED004EEC95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95" name="弧形 35">
                  <a:extLst>
                    <a:ext uri="{FF2B5EF4-FFF2-40B4-BE49-F238E27FC236}">
                      <a16:creationId xmlns:a16="http://schemas.microsoft.com/office/drawing/2014/main" id="{248696C5-907E-D048-8304-ACA637EEEFA3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6" name="弧形 36">
                  <a:extLst>
                    <a:ext uri="{FF2B5EF4-FFF2-40B4-BE49-F238E27FC236}">
                      <a16:creationId xmlns:a16="http://schemas.microsoft.com/office/drawing/2014/main" id="{CDFA41C9-3127-9D4A-8C36-D7D149A32A6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7" name="弧形 37">
                  <a:extLst>
                    <a:ext uri="{FF2B5EF4-FFF2-40B4-BE49-F238E27FC236}">
                      <a16:creationId xmlns:a16="http://schemas.microsoft.com/office/drawing/2014/main" id="{2A669627-4C50-7647-BDAA-1AFCFC7229D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8" name="弧形 38">
                  <a:extLst>
                    <a:ext uri="{FF2B5EF4-FFF2-40B4-BE49-F238E27FC236}">
                      <a16:creationId xmlns:a16="http://schemas.microsoft.com/office/drawing/2014/main" id="{F16B2939-C05E-3B47-94F2-7751B073229F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7A28F48E-70FC-2347-A81A-A29B032FFE7A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862D6B90-2D44-A846-9116-5D85E71E6B5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91" name="直接连接符 31">
                <a:extLst>
                  <a:ext uri="{FF2B5EF4-FFF2-40B4-BE49-F238E27FC236}">
                    <a16:creationId xmlns:a16="http://schemas.microsoft.com/office/drawing/2014/main" id="{195D7E9D-1221-7C48-8954-451C4E377281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32">
                <a:extLst>
                  <a:ext uri="{FF2B5EF4-FFF2-40B4-BE49-F238E27FC236}">
                    <a16:creationId xmlns:a16="http://schemas.microsoft.com/office/drawing/2014/main" id="{2F0FCCF4-2B8D-414C-B01D-D26F43B84B69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9" name="直接连接符 39">
            <a:extLst>
              <a:ext uri="{FF2B5EF4-FFF2-40B4-BE49-F238E27FC236}">
                <a16:creationId xmlns:a16="http://schemas.microsoft.com/office/drawing/2014/main" id="{E72198BC-627A-CC4D-A681-4B21522D360B}"/>
              </a:ext>
            </a:extLst>
          </p:cNvPr>
          <p:cNvCxnSpPr>
            <a:cxnSpLocks/>
          </p:cNvCxnSpPr>
          <p:nvPr/>
        </p:nvCxnSpPr>
        <p:spPr>
          <a:xfrm flipH="1">
            <a:off x="3203848" y="3523744"/>
            <a:ext cx="30469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F332DDB-10DB-D44F-A3BB-7165AE81F308}"/>
              </a:ext>
            </a:extLst>
          </p:cNvPr>
          <p:cNvSpPr txBox="1"/>
          <p:nvPr/>
        </p:nvSpPr>
        <p:spPr>
          <a:xfrm flipH="1">
            <a:off x="1196634" y="1841577"/>
            <a:ext cx="1043876" cy="378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IMEI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IMSI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984B8C4C-CD72-F44E-A797-44B7A9BAC00D}"/>
              </a:ext>
            </a:extLst>
          </p:cNvPr>
          <p:cNvSpPr txBox="1"/>
          <p:nvPr/>
        </p:nvSpPr>
        <p:spPr>
          <a:xfrm flipH="1">
            <a:off x="1197445" y="2632563"/>
            <a:ext cx="925253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MAC</a:t>
            </a:r>
            <a:r>
              <a:rPr lang="zh-CN" altLang="en-US" sz="1350" dirty="0">
                <a:solidFill>
                  <a:schemeClr val="tx1"/>
                </a:solidFill>
              </a:rPr>
              <a:t>地址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774B919A-7E59-5548-AFC9-3010943074BD}"/>
              </a:ext>
            </a:extLst>
          </p:cNvPr>
          <p:cNvSpPr txBox="1"/>
          <p:nvPr/>
        </p:nvSpPr>
        <p:spPr>
          <a:xfrm flipH="1">
            <a:off x="1212139" y="3348086"/>
            <a:ext cx="704039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350" dirty="0">
                <a:solidFill>
                  <a:schemeClr val="tx1"/>
                </a:solidFill>
              </a:rPr>
              <a:t>序列号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80AB8E9A-9A5A-9548-AB3D-EF76B9F19750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0F1BB0A6-5685-AB48-ACFB-E17DC9A8918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5FDD725A-025C-E948-8BF9-6236B563FD2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10" name="弧形 53">
                  <a:extLst>
                    <a:ext uri="{FF2B5EF4-FFF2-40B4-BE49-F238E27FC236}">
                      <a16:creationId xmlns:a16="http://schemas.microsoft.com/office/drawing/2014/main" id="{EBEC3943-542F-CB4F-A17A-77E1BB85A850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1" name="弧形 54">
                  <a:extLst>
                    <a:ext uri="{FF2B5EF4-FFF2-40B4-BE49-F238E27FC236}">
                      <a16:creationId xmlns:a16="http://schemas.microsoft.com/office/drawing/2014/main" id="{25C60815-FDDC-094C-B8C0-F959963B0CA7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2" name="弧形 55">
                  <a:extLst>
                    <a:ext uri="{FF2B5EF4-FFF2-40B4-BE49-F238E27FC236}">
                      <a16:creationId xmlns:a16="http://schemas.microsoft.com/office/drawing/2014/main" id="{31789771-BBC9-2F48-9DCE-15C3CAAB1C30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弧形 56">
                  <a:extLst>
                    <a:ext uri="{FF2B5EF4-FFF2-40B4-BE49-F238E27FC236}">
                      <a16:creationId xmlns:a16="http://schemas.microsoft.com/office/drawing/2014/main" id="{089B38D9-FD4A-BA4E-8E49-C35771885461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0AEC9633-C0B4-5F43-90DE-BA7C5A635AC9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0A4C5D0D-1C5C-2542-9297-7FCCBF07D69D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06" name="直接连接符 49">
                <a:extLst>
                  <a:ext uri="{FF2B5EF4-FFF2-40B4-BE49-F238E27FC236}">
                    <a16:creationId xmlns:a16="http://schemas.microsoft.com/office/drawing/2014/main" id="{9FD9E39F-3AEF-AE44-A20C-97984FC84C55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50">
                <a:extLst>
                  <a:ext uri="{FF2B5EF4-FFF2-40B4-BE49-F238E27FC236}">
                    <a16:creationId xmlns:a16="http://schemas.microsoft.com/office/drawing/2014/main" id="{C85AE507-387B-6545-B174-AF23253C2DF1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7D66E572-0F21-9644-8939-BD56FEFCA418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CA4E7709-8524-5841-9F59-C12D5A45279D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8A5CCCF7-2EBC-4945-B454-52D580952663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21" name="弧形 64">
                  <a:extLst>
                    <a:ext uri="{FF2B5EF4-FFF2-40B4-BE49-F238E27FC236}">
                      <a16:creationId xmlns:a16="http://schemas.microsoft.com/office/drawing/2014/main" id="{74B8946B-78CC-9244-B7D6-43FD3B87958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2" name="弧形 65">
                  <a:extLst>
                    <a:ext uri="{FF2B5EF4-FFF2-40B4-BE49-F238E27FC236}">
                      <a16:creationId xmlns:a16="http://schemas.microsoft.com/office/drawing/2014/main" id="{510A4957-6AE3-0F40-94C6-EAA99A1859DF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3" name="弧形 66">
                  <a:extLst>
                    <a:ext uri="{FF2B5EF4-FFF2-40B4-BE49-F238E27FC236}">
                      <a16:creationId xmlns:a16="http://schemas.microsoft.com/office/drawing/2014/main" id="{CF03CC87-0F18-CC42-B685-52B15F59282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4" name="弧形 67">
                  <a:extLst>
                    <a:ext uri="{FF2B5EF4-FFF2-40B4-BE49-F238E27FC236}">
                      <a16:creationId xmlns:a16="http://schemas.microsoft.com/office/drawing/2014/main" id="{C0753543-1D14-FF41-AB42-4FDE87EDCE8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DF50D1C8-5113-9342-B8AC-70BEBF090DD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7FA1541A-C311-F34D-88DA-DBF1100544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17" name="直接连接符 60">
                <a:extLst>
                  <a:ext uri="{FF2B5EF4-FFF2-40B4-BE49-F238E27FC236}">
                    <a16:creationId xmlns:a16="http://schemas.microsoft.com/office/drawing/2014/main" id="{34D45F83-709B-BB43-BA51-300C6244F8C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61">
                <a:extLst>
                  <a:ext uri="{FF2B5EF4-FFF2-40B4-BE49-F238E27FC236}">
                    <a16:creationId xmlns:a16="http://schemas.microsoft.com/office/drawing/2014/main" id="{AE9D2721-98A8-0048-B168-5E5346A9FA1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80AAB37-D2D3-704F-83FA-44A13CB14DE7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1FF1754D-514B-0244-8B48-2BAB9C48C9A7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30" name="组合 329">
                <a:extLst>
                  <a:ext uri="{FF2B5EF4-FFF2-40B4-BE49-F238E27FC236}">
                    <a16:creationId xmlns:a16="http://schemas.microsoft.com/office/drawing/2014/main" id="{FF780CA4-5DD8-1142-AA64-1EF9479C48A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32" name="弧形 75">
                  <a:extLst>
                    <a:ext uri="{FF2B5EF4-FFF2-40B4-BE49-F238E27FC236}">
                      <a16:creationId xmlns:a16="http://schemas.microsoft.com/office/drawing/2014/main" id="{444D1680-AB90-8C43-8FC8-A4B646934D61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3" name="弧形 76">
                  <a:extLst>
                    <a:ext uri="{FF2B5EF4-FFF2-40B4-BE49-F238E27FC236}">
                      <a16:creationId xmlns:a16="http://schemas.microsoft.com/office/drawing/2014/main" id="{7A04A8D3-1E40-564F-8C15-C1E2D892E8D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4" name="弧形 77">
                  <a:extLst>
                    <a:ext uri="{FF2B5EF4-FFF2-40B4-BE49-F238E27FC236}">
                      <a16:creationId xmlns:a16="http://schemas.microsoft.com/office/drawing/2014/main" id="{447C30BD-8737-0742-81BD-B3FF4AB204D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5" name="弧形 78">
                  <a:extLst>
                    <a:ext uri="{FF2B5EF4-FFF2-40B4-BE49-F238E27FC236}">
                      <a16:creationId xmlns:a16="http://schemas.microsoft.com/office/drawing/2014/main" id="{BB1D4473-9119-0840-9A84-C40D893FFA1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6FCCEBD5-8CF9-4840-9952-25717A0AF2A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574308F-EB25-2942-9FD0-B125FA983162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8" name="直接连接符 71">
                <a:extLst>
                  <a:ext uri="{FF2B5EF4-FFF2-40B4-BE49-F238E27FC236}">
                    <a16:creationId xmlns:a16="http://schemas.microsoft.com/office/drawing/2014/main" id="{5F630E02-A136-324D-A4D7-B57DC777DD26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72">
                <a:extLst>
                  <a:ext uri="{FF2B5EF4-FFF2-40B4-BE49-F238E27FC236}">
                    <a16:creationId xmlns:a16="http://schemas.microsoft.com/office/drawing/2014/main" id="{4D60BB13-BCBC-3C46-9C03-17E365AA97EF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6" name="椭圆 335">
            <a:extLst>
              <a:ext uri="{FF2B5EF4-FFF2-40B4-BE49-F238E27FC236}">
                <a16:creationId xmlns:a16="http://schemas.microsoft.com/office/drawing/2014/main" id="{B500A102-0F84-7B41-A1E8-93087EE1B85B}"/>
              </a:ext>
            </a:extLst>
          </p:cNvPr>
          <p:cNvSpPr/>
          <p:nvPr/>
        </p:nvSpPr>
        <p:spPr>
          <a:xfrm>
            <a:off x="2231258" y="165947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3B4C557-EFE4-034F-8CED-1CECAF669786}"/>
              </a:ext>
            </a:extLst>
          </p:cNvPr>
          <p:cNvSpPr/>
          <p:nvPr/>
        </p:nvSpPr>
        <p:spPr>
          <a:xfrm>
            <a:off x="2287037" y="1725043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04ED975-FFD4-FC47-A363-7A8E81491288}"/>
              </a:ext>
            </a:extLst>
          </p:cNvPr>
          <p:cNvGrpSpPr/>
          <p:nvPr/>
        </p:nvGrpSpPr>
        <p:grpSpPr>
          <a:xfrm>
            <a:off x="2354981" y="1793102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39" name="任意多边形 57">
              <a:extLst>
                <a:ext uri="{FF2B5EF4-FFF2-40B4-BE49-F238E27FC236}">
                  <a16:creationId xmlns:a16="http://schemas.microsoft.com/office/drawing/2014/main" id="{11DEE8E5-5AE9-1246-927C-FA6204165383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40" name="任意多边形 59">
              <a:extLst>
                <a:ext uri="{FF2B5EF4-FFF2-40B4-BE49-F238E27FC236}">
                  <a16:creationId xmlns:a16="http://schemas.microsoft.com/office/drawing/2014/main" id="{F6F1593C-6383-614B-A69B-94CB56841B73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1" name="任意多边形 61">
              <a:extLst>
                <a:ext uri="{FF2B5EF4-FFF2-40B4-BE49-F238E27FC236}">
                  <a16:creationId xmlns:a16="http://schemas.microsoft.com/office/drawing/2014/main" id="{3FDCA901-9172-1140-8356-5D2B38C74968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2" name="任意多边形 63">
              <a:extLst>
                <a:ext uri="{FF2B5EF4-FFF2-40B4-BE49-F238E27FC236}">
                  <a16:creationId xmlns:a16="http://schemas.microsoft.com/office/drawing/2014/main" id="{705B66CD-A76F-354E-AEBF-69827476B5DA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3" name="任意多边形 65">
              <a:extLst>
                <a:ext uri="{FF2B5EF4-FFF2-40B4-BE49-F238E27FC236}">
                  <a16:creationId xmlns:a16="http://schemas.microsoft.com/office/drawing/2014/main" id="{B8D84B19-3B53-E345-91A8-760F9A10388D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4" name="任意多边形 67">
              <a:extLst>
                <a:ext uri="{FF2B5EF4-FFF2-40B4-BE49-F238E27FC236}">
                  <a16:creationId xmlns:a16="http://schemas.microsoft.com/office/drawing/2014/main" id="{B490127D-8F82-E043-B24A-C6220A5B321B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5" name="任意多边形 69">
              <a:extLst>
                <a:ext uri="{FF2B5EF4-FFF2-40B4-BE49-F238E27FC236}">
                  <a16:creationId xmlns:a16="http://schemas.microsoft.com/office/drawing/2014/main" id="{26CB4186-6D7D-0A41-9382-D3D05AC58077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6" name="任意多边形 71">
              <a:extLst>
                <a:ext uri="{FF2B5EF4-FFF2-40B4-BE49-F238E27FC236}">
                  <a16:creationId xmlns:a16="http://schemas.microsoft.com/office/drawing/2014/main" id="{E05B6089-E7C8-E142-8562-55C1FA4AAA20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7" name="任意多边形 73">
              <a:extLst>
                <a:ext uri="{FF2B5EF4-FFF2-40B4-BE49-F238E27FC236}">
                  <a16:creationId xmlns:a16="http://schemas.microsoft.com/office/drawing/2014/main" id="{F8FEE6CF-9676-4F45-B3AB-7C9847DE4A78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8" name="任意多边形 75">
              <a:extLst>
                <a:ext uri="{FF2B5EF4-FFF2-40B4-BE49-F238E27FC236}">
                  <a16:creationId xmlns:a16="http://schemas.microsoft.com/office/drawing/2014/main" id="{F2822839-B40C-0C47-9601-E46EA24774E5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9" name="任意多边形 77">
              <a:extLst>
                <a:ext uri="{FF2B5EF4-FFF2-40B4-BE49-F238E27FC236}">
                  <a16:creationId xmlns:a16="http://schemas.microsoft.com/office/drawing/2014/main" id="{8A368574-35D9-2543-A55D-FF5B76CC4B13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0" name="任意多边形 79">
              <a:extLst>
                <a:ext uri="{FF2B5EF4-FFF2-40B4-BE49-F238E27FC236}">
                  <a16:creationId xmlns:a16="http://schemas.microsoft.com/office/drawing/2014/main" id="{710BA261-D847-E14A-8C49-EAD17E5C09BC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1" name="任意多边形 81">
              <a:extLst>
                <a:ext uri="{FF2B5EF4-FFF2-40B4-BE49-F238E27FC236}">
                  <a16:creationId xmlns:a16="http://schemas.microsoft.com/office/drawing/2014/main" id="{15230729-A55A-DA45-8FCA-70D9C126AAD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2" name="任意多边形 83">
              <a:extLst>
                <a:ext uri="{FF2B5EF4-FFF2-40B4-BE49-F238E27FC236}">
                  <a16:creationId xmlns:a16="http://schemas.microsoft.com/office/drawing/2014/main" id="{208D9671-CC38-594F-B59C-A58E06DB1A9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3" name="任意多边形 85">
              <a:extLst>
                <a:ext uri="{FF2B5EF4-FFF2-40B4-BE49-F238E27FC236}">
                  <a16:creationId xmlns:a16="http://schemas.microsoft.com/office/drawing/2014/main" id="{5426E934-EEFC-534C-BE56-824A253B1F05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4" name="任意多边形 87">
              <a:extLst>
                <a:ext uri="{FF2B5EF4-FFF2-40B4-BE49-F238E27FC236}">
                  <a16:creationId xmlns:a16="http://schemas.microsoft.com/office/drawing/2014/main" id="{B1343B12-3682-A949-954B-C6B7DCBB1BFF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5" name="任意多边形 89">
              <a:extLst>
                <a:ext uri="{FF2B5EF4-FFF2-40B4-BE49-F238E27FC236}">
                  <a16:creationId xmlns:a16="http://schemas.microsoft.com/office/drawing/2014/main" id="{F2988F9B-5BF0-8547-93AD-7B82870BFA5F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6" name="任意多边形 91">
              <a:extLst>
                <a:ext uri="{FF2B5EF4-FFF2-40B4-BE49-F238E27FC236}">
                  <a16:creationId xmlns:a16="http://schemas.microsoft.com/office/drawing/2014/main" id="{A1D89579-B690-764B-8258-939EFF13B0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7" name="任意多边形 93">
              <a:extLst>
                <a:ext uri="{FF2B5EF4-FFF2-40B4-BE49-F238E27FC236}">
                  <a16:creationId xmlns:a16="http://schemas.microsoft.com/office/drawing/2014/main" id="{102B9BE0-F985-554B-8F73-CE2F8E3D5FAF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8" name="任意多边形 95">
              <a:extLst>
                <a:ext uri="{FF2B5EF4-FFF2-40B4-BE49-F238E27FC236}">
                  <a16:creationId xmlns:a16="http://schemas.microsoft.com/office/drawing/2014/main" id="{B67B64E6-725A-FD45-B299-72009FA756B9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9" name="任意多边形 97">
              <a:extLst>
                <a:ext uri="{FF2B5EF4-FFF2-40B4-BE49-F238E27FC236}">
                  <a16:creationId xmlns:a16="http://schemas.microsoft.com/office/drawing/2014/main" id="{B90833EE-A2E6-0145-84B9-5CF79AB94875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0" name="任意多边形 99">
              <a:extLst>
                <a:ext uri="{FF2B5EF4-FFF2-40B4-BE49-F238E27FC236}">
                  <a16:creationId xmlns:a16="http://schemas.microsoft.com/office/drawing/2014/main" id="{1304CC7A-A92E-FC44-8A3F-800C730FC036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1" name="任意多边形 101">
              <a:extLst>
                <a:ext uri="{FF2B5EF4-FFF2-40B4-BE49-F238E27FC236}">
                  <a16:creationId xmlns:a16="http://schemas.microsoft.com/office/drawing/2014/main" id="{00E0CF8F-A709-D84B-899F-012301DC57F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2" name="任意多边形 103">
              <a:extLst>
                <a:ext uri="{FF2B5EF4-FFF2-40B4-BE49-F238E27FC236}">
                  <a16:creationId xmlns:a16="http://schemas.microsoft.com/office/drawing/2014/main" id="{E51C941F-8DFD-0241-8B24-E50565EA8A0C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3" name="任意多边形 105">
              <a:extLst>
                <a:ext uri="{FF2B5EF4-FFF2-40B4-BE49-F238E27FC236}">
                  <a16:creationId xmlns:a16="http://schemas.microsoft.com/office/drawing/2014/main" id="{11CCA434-C6AC-6647-843D-919477D84542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4" name="任意多边形 107">
              <a:extLst>
                <a:ext uri="{FF2B5EF4-FFF2-40B4-BE49-F238E27FC236}">
                  <a16:creationId xmlns:a16="http://schemas.microsoft.com/office/drawing/2014/main" id="{A151BE5E-3A80-E14E-999D-484CCF5BA790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5" name="任意多边形 109">
              <a:extLst>
                <a:ext uri="{FF2B5EF4-FFF2-40B4-BE49-F238E27FC236}">
                  <a16:creationId xmlns:a16="http://schemas.microsoft.com/office/drawing/2014/main" id="{6CD11679-0599-6647-A9DA-4C6D9968513C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6" name="任意多边形 111">
              <a:extLst>
                <a:ext uri="{FF2B5EF4-FFF2-40B4-BE49-F238E27FC236}">
                  <a16:creationId xmlns:a16="http://schemas.microsoft.com/office/drawing/2014/main" id="{1526DD58-72D9-FF4C-9F7C-52EBB3176D0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7" name="任意多边形 113">
              <a:extLst>
                <a:ext uri="{FF2B5EF4-FFF2-40B4-BE49-F238E27FC236}">
                  <a16:creationId xmlns:a16="http://schemas.microsoft.com/office/drawing/2014/main" id="{9381EFA1-1510-4C46-BCAA-0BC1E23F1EAE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8" name="任意多边形 115">
              <a:extLst>
                <a:ext uri="{FF2B5EF4-FFF2-40B4-BE49-F238E27FC236}">
                  <a16:creationId xmlns:a16="http://schemas.microsoft.com/office/drawing/2014/main" id="{BCA397B3-3E85-9748-BB07-F3D71B686AA1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9" name="任意多边形 117">
              <a:extLst>
                <a:ext uri="{FF2B5EF4-FFF2-40B4-BE49-F238E27FC236}">
                  <a16:creationId xmlns:a16="http://schemas.microsoft.com/office/drawing/2014/main" id="{509CC750-D4C2-BF41-9C34-AACD785CA064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0" name="任意多边形 119">
              <a:extLst>
                <a:ext uri="{FF2B5EF4-FFF2-40B4-BE49-F238E27FC236}">
                  <a16:creationId xmlns:a16="http://schemas.microsoft.com/office/drawing/2014/main" id="{D59BDD96-893A-FB49-9A88-B174F2720968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1" name="任意多边形 121">
              <a:extLst>
                <a:ext uri="{FF2B5EF4-FFF2-40B4-BE49-F238E27FC236}">
                  <a16:creationId xmlns:a16="http://schemas.microsoft.com/office/drawing/2014/main" id="{8767FB81-79E0-3544-8F47-25B64289B347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2" name="任意多边形 123">
              <a:extLst>
                <a:ext uri="{FF2B5EF4-FFF2-40B4-BE49-F238E27FC236}">
                  <a16:creationId xmlns:a16="http://schemas.microsoft.com/office/drawing/2014/main" id="{7764EBC0-4683-064F-810B-2F184F24192C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3" name="任意多边形 125">
              <a:extLst>
                <a:ext uri="{FF2B5EF4-FFF2-40B4-BE49-F238E27FC236}">
                  <a16:creationId xmlns:a16="http://schemas.microsoft.com/office/drawing/2014/main" id="{C2B12B06-54EC-7240-9564-52162A320ECD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4" name="任意多边形 127">
              <a:extLst>
                <a:ext uri="{FF2B5EF4-FFF2-40B4-BE49-F238E27FC236}">
                  <a16:creationId xmlns:a16="http://schemas.microsoft.com/office/drawing/2014/main" id="{F3EC1074-CF0F-4D4D-B01B-D3B3E5741E96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5" name="任意多边形 129">
              <a:extLst>
                <a:ext uri="{FF2B5EF4-FFF2-40B4-BE49-F238E27FC236}">
                  <a16:creationId xmlns:a16="http://schemas.microsoft.com/office/drawing/2014/main" id="{CF1D4698-2E82-3B49-A42C-28F627EB02F9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6" name="任意多边形 131">
              <a:extLst>
                <a:ext uri="{FF2B5EF4-FFF2-40B4-BE49-F238E27FC236}">
                  <a16:creationId xmlns:a16="http://schemas.microsoft.com/office/drawing/2014/main" id="{69D3E2CC-4D51-554D-8FEB-E463571897E3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7" name="任意多边形 133">
              <a:extLst>
                <a:ext uri="{FF2B5EF4-FFF2-40B4-BE49-F238E27FC236}">
                  <a16:creationId xmlns:a16="http://schemas.microsoft.com/office/drawing/2014/main" id="{12BCEB71-B3F0-7748-A4E6-E684894D206B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8" name="任意多边形 135">
              <a:extLst>
                <a:ext uri="{FF2B5EF4-FFF2-40B4-BE49-F238E27FC236}">
                  <a16:creationId xmlns:a16="http://schemas.microsoft.com/office/drawing/2014/main" id="{512B7DAB-B4B3-7C4D-AD11-13EE2C7AA025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9" name="任意多边形 137">
              <a:extLst>
                <a:ext uri="{FF2B5EF4-FFF2-40B4-BE49-F238E27FC236}">
                  <a16:creationId xmlns:a16="http://schemas.microsoft.com/office/drawing/2014/main" id="{81E114EE-030C-904F-A5F8-65995FCD41BB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0" name="任意多边形 139">
              <a:extLst>
                <a:ext uri="{FF2B5EF4-FFF2-40B4-BE49-F238E27FC236}">
                  <a16:creationId xmlns:a16="http://schemas.microsoft.com/office/drawing/2014/main" id="{BD2561EC-854E-6D4F-885A-52CB41D19CE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1" name="任意多边形 141">
              <a:extLst>
                <a:ext uri="{FF2B5EF4-FFF2-40B4-BE49-F238E27FC236}">
                  <a16:creationId xmlns:a16="http://schemas.microsoft.com/office/drawing/2014/main" id="{B3955703-8652-F048-88A4-7340D13327E4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2" name="任意多边形 143">
              <a:extLst>
                <a:ext uri="{FF2B5EF4-FFF2-40B4-BE49-F238E27FC236}">
                  <a16:creationId xmlns:a16="http://schemas.microsoft.com/office/drawing/2014/main" id="{49A287D4-9D67-2A4C-A95E-7AB24AA65CCA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3" name="任意多边形 145">
              <a:extLst>
                <a:ext uri="{FF2B5EF4-FFF2-40B4-BE49-F238E27FC236}">
                  <a16:creationId xmlns:a16="http://schemas.microsoft.com/office/drawing/2014/main" id="{83FABB48-9E46-2F4B-8E09-63156BA5CE10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4" name="任意多边形 147">
              <a:extLst>
                <a:ext uri="{FF2B5EF4-FFF2-40B4-BE49-F238E27FC236}">
                  <a16:creationId xmlns:a16="http://schemas.microsoft.com/office/drawing/2014/main" id="{3116207E-4735-3B41-BC91-A8E00E27A3F7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5" name="任意多边形 149">
              <a:extLst>
                <a:ext uri="{FF2B5EF4-FFF2-40B4-BE49-F238E27FC236}">
                  <a16:creationId xmlns:a16="http://schemas.microsoft.com/office/drawing/2014/main" id="{2DA0D453-79E0-6640-8D53-9A47AABB2755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6" name="任意多边形 151">
              <a:extLst>
                <a:ext uri="{FF2B5EF4-FFF2-40B4-BE49-F238E27FC236}">
                  <a16:creationId xmlns:a16="http://schemas.microsoft.com/office/drawing/2014/main" id="{DDE030F6-425E-4E4E-9BA0-25DD87B3F1C4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7" name="任意多边形 153">
              <a:extLst>
                <a:ext uri="{FF2B5EF4-FFF2-40B4-BE49-F238E27FC236}">
                  <a16:creationId xmlns:a16="http://schemas.microsoft.com/office/drawing/2014/main" id="{7D1B781B-34F0-E844-B665-8A52CDBD0445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8" name="任意多边形 155">
              <a:extLst>
                <a:ext uri="{FF2B5EF4-FFF2-40B4-BE49-F238E27FC236}">
                  <a16:creationId xmlns:a16="http://schemas.microsoft.com/office/drawing/2014/main" id="{CA142F34-7ECD-4C45-83BE-8D00571DE848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9" name="任意多边形 157">
              <a:extLst>
                <a:ext uri="{FF2B5EF4-FFF2-40B4-BE49-F238E27FC236}">
                  <a16:creationId xmlns:a16="http://schemas.microsoft.com/office/drawing/2014/main" id="{E4C7C920-F8D0-E04D-98E7-CBD43296564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058FFFB-B3B4-044B-8310-EDE17AE472AF}"/>
              </a:ext>
            </a:extLst>
          </p:cNvPr>
          <p:cNvGrpSpPr/>
          <p:nvPr/>
        </p:nvGrpSpPr>
        <p:grpSpPr>
          <a:xfrm>
            <a:off x="2332186" y="1750497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391" name="任意多边形 434">
              <a:extLst>
                <a:ext uri="{FF2B5EF4-FFF2-40B4-BE49-F238E27FC236}">
                  <a16:creationId xmlns:a16="http://schemas.microsoft.com/office/drawing/2014/main" id="{0D787789-93FB-6A4E-9E74-E8E3075A7B94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2" name="任意多边形 435">
              <a:extLst>
                <a:ext uri="{FF2B5EF4-FFF2-40B4-BE49-F238E27FC236}">
                  <a16:creationId xmlns:a16="http://schemas.microsoft.com/office/drawing/2014/main" id="{4636372B-7B07-FD47-93C3-7359EB73D0A9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3" name="任意多边形 436">
              <a:extLst>
                <a:ext uri="{FF2B5EF4-FFF2-40B4-BE49-F238E27FC236}">
                  <a16:creationId xmlns:a16="http://schemas.microsoft.com/office/drawing/2014/main" id="{66546704-B451-0E4B-B58F-2C522BAFCEE3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394" name="椭圆 393">
            <a:extLst>
              <a:ext uri="{FF2B5EF4-FFF2-40B4-BE49-F238E27FC236}">
                <a16:creationId xmlns:a16="http://schemas.microsoft.com/office/drawing/2014/main" id="{C9E898F5-516A-604F-AC98-33D51C6AF884}"/>
              </a:ext>
            </a:extLst>
          </p:cNvPr>
          <p:cNvSpPr/>
          <p:nvPr/>
        </p:nvSpPr>
        <p:spPr>
          <a:xfrm>
            <a:off x="2240511" y="2436249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CA97FC4A-4882-FF4E-B2F7-5D893A0AA47D}"/>
              </a:ext>
            </a:extLst>
          </p:cNvPr>
          <p:cNvSpPr/>
          <p:nvPr/>
        </p:nvSpPr>
        <p:spPr>
          <a:xfrm>
            <a:off x="2295886" y="2491625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31DEE770-0BCC-BB44-9F15-CA2C9A57CEDC}"/>
              </a:ext>
            </a:extLst>
          </p:cNvPr>
          <p:cNvGrpSpPr/>
          <p:nvPr/>
        </p:nvGrpSpPr>
        <p:grpSpPr>
          <a:xfrm>
            <a:off x="2363830" y="2559685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97" name="任意多边形 57">
              <a:extLst>
                <a:ext uri="{FF2B5EF4-FFF2-40B4-BE49-F238E27FC236}">
                  <a16:creationId xmlns:a16="http://schemas.microsoft.com/office/drawing/2014/main" id="{4C68DD40-E42C-0D43-91AE-2185D8FCD891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98" name="任意多边形 59">
              <a:extLst>
                <a:ext uri="{FF2B5EF4-FFF2-40B4-BE49-F238E27FC236}">
                  <a16:creationId xmlns:a16="http://schemas.microsoft.com/office/drawing/2014/main" id="{8D77ED2C-C3AD-624A-8791-BF1DFA8581DA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61">
              <a:extLst>
                <a:ext uri="{FF2B5EF4-FFF2-40B4-BE49-F238E27FC236}">
                  <a16:creationId xmlns:a16="http://schemas.microsoft.com/office/drawing/2014/main" id="{961BBEA9-71D2-C740-B7BE-7A8EA7AF6E17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0" name="任意多边形 63">
              <a:extLst>
                <a:ext uri="{FF2B5EF4-FFF2-40B4-BE49-F238E27FC236}">
                  <a16:creationId xmlns:a16="http://schemas.microsoft.com/office/drawing/2014/main" id="{6B5442F8-D21F-2346-97D1-58EF8764998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1" name="任意多边形 65">
              <a:extLst>
                <a:ext uri="{FF2B5EF4-FFF2-40B4-BE49-F238E27FC236}">
                  <a16:creationId xmlns:a16="http://schemas.microsoft.com/office/drawing/2014/main" id="{6FEA1B83-A2A8-3348-A536-12476A7044C0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2" name="任意多边形 67">
              <a:extLst>
                <a:ext uri="{FF2B5EF4-FFF2-40B4-BE49-F238E27FC236}">
                  <a16:creationId xmlns:a16="http://schemas.microsoft.com/office/drawing/2014/main" id="{035D386E-34B2-AB4C-9372-1EE05EC7329D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3" name="任意多边形 69">
              <a:extLst>
                <a:ext uri="{FF2B5EF4-FFF2-40B4-BE49-F238E27FC236}">
                  <a16:creationId xmlns:a16="http://schemas.microsoft.com/office/drawing/2014/main" id="{700AF0B8-4D2A-9545-9CAF-95ED40ECC953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4" name="任意多边形 71">
              <a:extLst>
                <a:ext uri="{FF2B5EF4-FFF2-40B4-BE49-F238E27FC236}">
                  <a16:creationId xmlns:a16="http://schemas.microsoft.com/office/drawing/2014/main" id="{5ADDBA09-B794-704B-B7EA-FDB915B4CD2F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5" name="任意多边形 73">
              <a:extLst>
                <a:ext uri="{FF2B5EF4-FFF2-40B4-BE49-F238E27FC236}">
                  <a16:creationId xmlns:a16="http://schemas.microsoft.com/office/drawing/2014/main" id="{4E8B4BC0-AB41-F44F-9967-506F741EBB1C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6" name="任意多边形 75">
              <a:extLst>
                <a:ext uri="{FF2B5EF4-FFF2-40B4-BE49-F238E27FC236}">
                  <a16:creationId xmlns:a16="http://schemas.microsoft.com/office/drawing/2014/main" id="{20AE8CD7-9BE5-4741-90C3-DBBDD0527666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7" name="任意多边形 77">
              <a:extLst>
                <a:ext uri="{FF2B5EF4-FFF2-40B4-BE49-F238E27FC236}">
                  <a16:creationId xmlns:a16="http://schemas.microsoft.com/office/drawing/2014/main" id="{E343EC21-000B-C746-AE0A-CFD99E6D143B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8" name="任意多边形 79">
              <a:extLst>
                <a:ext uri="{FF2B5EF4-FFF2-40B4-BE49-F238E27FC236}">
                  <a16:creationId xmlns:a16="http://schemas.microsoft.com/office/drawing/2014/main" id="{BB2EF6B4-5CB8-994B-862D-C9A4EB5D6FEA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9" name="任意多边形 81">
              <a:extLst>
                <a:ext uri="{FF2B5EF4-FFF2-40B4-BE49-F238E27FC236}">
                  <a16:creationId xmlns:a16="http://schemas.microsoft.com/office/drawing/2014/main" id="{3F09BA06-1C4C-8A46-B1C7-58F1F2FAB730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0" name="任意多边形 83">
              <a:extLst>
                <a:ext uri="{FF2B5EF4-FFF2-40B4-BE49-F238E27FC236}">
                  <a16:creationId xmlns:a16="http://schemas.microsoft.com/office/drawing/2014/main" id="{507E31BD-1D06-8541-A390-F1EB738788E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1" name="任意多边形 85">
              <a:extLst>
                <a:ext uri="{FF2B5EF4-FFF2-40B4-BE49-F238E27FC236}">
                  <a16:creationId xmlns:a16="http://schemas.microsoft.com/office/drawing/2014/main" id="{70E8956F-8623-794F-8004-4F5BA4E81522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2" name="任意多边形 87">
              <a:extLst>
                <a:ext uri="{FF2B5EF4-FFF2-40B4-BE49-F238E27FC236}">
                  <a16:creationId xmlns:a16="http://schemas.microsoft.com/office/drawing/2014/main" id="{98D64FA8-7238-654E-89CB-AFEB7FB1BE5A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3" name="任意多边形 89">
              <a:extLst>
                <a:ext uri="{FF2B5EF4-FFF2-40B4-BE49-F238E27FC236}">
                  <a16:creationId xmlns:a16="http://schemas.microsoft.com/office/drawing/2014/main" id="{DC46A699-F050-374C-87E8-23FBBA87B3D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4" name="任意多边形 91">
              <a:extLst>
                <a:ext uri="{FF2B5EF4-FFF2-40B4-BE49-F238E27FC236}">
                  <a16:creationId xmlns:a16="http://schemas.microsoft.com/office/drawing/2014/main" id="{B1DB2648-3088-7643-B872-A62572EC87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5" name="任意多边形 93">
              <a:extLst>
                <a:ext uri="{FF2B5EF4-FFF2-40B4-BE49-F238E27FC236}">
                  <a16:creationId xmlns:a16="http://schemas.microsoft.com/office/drawing/2014/main" id="{6C9BDC9C-B1EC-014F-95A2-2A99A5297758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6" name="任意多边形 95">
              <a:extLst>
                <a:ext uri="{FF2B5EF4-FFF2-40B4-BE49-F238E27FC236}">
                  <a16:creationId xmlns:a16="http://schemas.microsoft.com/office/drawing/2014/main" id="{BF64E5CB-523C-AD49-A1B8-026E1F8B955B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7" name="任意多边形 97">
              <a:extLst>
                <a:ext uri="{FF2B5EF4-FFF2-40B4-BE49-F238E27FC236}">
                  <a16:creationId xmlns:a16="http://schemas.microsoft.com/office/drawing/2014/main" id="{81BED09D-A070-0943-AE25-01D258AAD4DF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8" name="任意多边形 99">
              <a:extLst>
                <a:ext uri="{FF2B5EF4-FFF2-40B4-BE49-F238E27FC236}">
                  <a16:creationId xmlns:a16="http://schemas.microsoft.com/office/drawing/2014/main" id="{B71ABCB3-316E-8044-9A1D-BC47F078577B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9" name="任意多边形 101">
              <a:extLst>
                <a:ext uri="{FF2B5EF4-FFF2-40B4-BE49-F238E27FC236}">
                  <a16:creationId xmlns:a16="http://schemas.microsoft.com/office/drawing/2014/main" id="{1325A1ED-ED07-DB44-9E1B-5B12F51F5460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0" name="任意多边形 103">
              <a:extLst>
                <a:ext uri="{FF2B5EF4-FFF2-40B4-BE49-F238E27FC236}">
                  <a16:creationId xmlns:a16="http://schemas.microsoft.com/office/drawing/2014/main" id="{7A100325-4A2F-B040-88CE-D648DA24145F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1" name="任意多边形 105">
              <a:extLst>
                <a:ext uri="{FF2B5EF4-FFF2-40B4-BE49-F238E27FC236}">
                  <a16:creationId xmlns:a16="http://schemas.microsoft.com/office/drawing/2014/main" id="{0328E8D7-89B4-C04F-9D1F-97137BED86DA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2" name="任意多边形 107">
              <a:extLst>
                <a:ext uri="{FF2B5EF4-FFF2-40B4-BE49-F238E27FC236}">
                  <a16:creationId xmlns:a16="http://schemas.microsoft.com/office/drawing/2014/main" id="{16137EAD-76BD-6C41-8838-7DC6E42F4B0C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3" name="任意多边形 109">
              <a:extLst>
                <a:ext uri="{FF2B5EF4-FFF2-40B4-BE49-F238E27FC236}">
                  <a16:creationId xmlns:a16="http://schemas.microsoft.com/office/drawing/2014/main" id="{C74F3F6F-2E02-5849-9ABE-CD1F80D374AA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4" name="任意多边形 111">
              <a:extLst>
                <a:ext uri="{FF2B5EF4-FFF2-40B4-BE49-F238E27FC236}">
                  <a16:creationId xmlns:a16="http://schemas.microsoft.com/office/drawing/2014/main" id="{3527F8BD-9DF8-3948-B027-2617EB4EDE5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5" name="任意多边形 113">
              <a:extLst>
                <a:ext uri="{FF2B5EF4-FFF2-40B4-BE49-F238E27FC236}">
                  <a16:creationId xmlns:a16="http://schemas.microsoft.com/office/drawing/2014/main" id="{A587793B-231C-6E45-B6D3-9EC084FC0199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6" name="任意多边形 115">
              <a:extLst>
                <a:ext uri="{FF2B5EF4-FFF2-40B4-BE49-F238E27FC236}">
                  <a16:creationId xmlns:a16="http://schemas.microsoft.com/office/drawing/2014/main" id="{C7464804-9EC2-D44E-A7A6-F64A702AF7A7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7" name="任意多边形 117">
              <a:extLst>
                <a:ext uri="{FF2B5EF4-FFF2-40B4-BE49-F238E27FC236}">
                  <a16:creationId xmlns:a16="http://schemas.microsoft.com/office/drawing/2014/main" id="{95F39BD2-3B60-7348-99C8-97C0E79C838C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8" name="任意多边形 119">
              <a:extLst>
                <a:ext uri="{FF2B5EF4-FFF2-40B4-BE49-F238E27FC236}">
                  <a16:creationId xmlns:a16="http://schemas.microsoft.com/office/drawing/2014/main" id="{0A8A36E4-4DD3-844F-9A5D-935470701055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9" name="任意多边形 121">
              <a:extLst>
                <a:ext uri="{FF2B5EF4-FFF2-40B4-BE49-F238E27FC236}">
                  <a16:creationId xmlns:a16="http://schemas.microsoft.com/office/drawing/2014/main" id="{6ADABA52-9B71-C549-A3DA-7E0871A71069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0" name="任意多边形 123">
              <a:extLst>
                <a:ext uri="{FF2B5EF4-FFF2-40B4-BE49-F238E27FC236}">
                  <a16:creationId xmlns:a16="http://schemas.microsoft.com/office/drawing/2014/main" id="{C21D29C1-DCB1-6745-AABB-932B8DBF3AC8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1" name="任意多边形 125">
              <a:extLst>
                <a:ext uri="{FF2B5EF4-FFF2-40B4-BE49-F238E27FC236}">
                  <a16:creationId xmlns:a16="http://schemas.microsoft.com/office/drawing/2014/main" id="{6AD288E7-E03C-644D-AD0A-8816E899FBCA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2" name="任意多边形 127">
              <a:extLst>
                <a:ext uri="{FF2B5EF4-FFF2-40B4-BE49-F238E27FC236}">
                  <a16:creationId xmlns:a16="http://schemas.microsoft.com/office/drawing/2014/main" id="{A0E32C3C-17D9-994B-8FCD-78BE8ADB2E14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3" name="任意多边形 129">
              <a:extLst>
                <a:ext uri="{FF2B5EF4-FFF2-40B4-BE49-F238E27FC236}">
                  <a16:creationId xmlns:a16="http://schemas.microsoft.com/office/drawing/2014/main" id="{ED220B51-2F41-1445-9C0C-9C35F5B6B013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4" name="任意多边形 131">
              <a:extLst>
                <a:ext uri="{FF2B5EF4-FFF2-40B4-BE49-F238E27FC236}">
                  <a16:creationId xmlns:a16="http://schemas.microsoft.com/office/drawing/2014/main" id="{DDC56745-B6F1-2C4F-9A42-A15DD1C8C7CF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5" name="任意多边形 133">
              <a:extLst>
                <a:ext uri="{FF2B5EF4-FFF2-40B4-BE49-F238E27FC236}">
                  <a16:creationId xmlns:a16="http://schemas.microsoft.com/office/drawing/2014/main" id="{FC99296D-5FCC-CE47-BC03-E359B761D6A0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6" name="任意多边形 135">
              <a:extLst>
                <a:ext uri="{FF2B5EF4-FFF2-40B4-BE49-F238E27FC236}">
                  <a16:creationId xmlns:a16="http://schemas.microsoft.com/office/drawing/2014/main" id="{6BADD890-BE7C-9E42-815E-9B96442D2F68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7" name="任意多边形 137">
              <a:extLst>
                <a:ext uri="{FF2B5EF4-FFF2-40B4-BE49-F238E27FC236}">
                  <a16:creationId xmlns:a16="http://schemas.microsoft.com/office/drawing/2014/main" id="{E4BD9E49-DB7B-394C-9528-F0B14DAD6BC2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8" name="任意多边形 139">
              <a:extLst>
                <a:ext uri="{FF2B5EF4-FFF2-40B4-BE49-F238E27FC236}">
                  <a16:creationId xmlns:a16="http://schemas.microsoft.com/office/drawing/2014/main" id="{A90D996B-5860-D14D-B511-F055611B6C3C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9" name="任意多边形 141">
              <a:extLst>
                <a:ext uri="{FF2B5EF4-FFF2-40B4-BE49-F238E27FC236}">
                  <a16:creationId xmlns:a16="http://schemas.microsoft.com/office/drawing/2014/main" id="{12A3843C-2D1F-2844-B8C9-8F9A0903E536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0" name="任意多边形 143">
              <a:extLst>
                <a:ext uri="{FF2B5EF4-FFF2-40B4-BE49-F238E27FC236}">
                  <a16:creationId xmlns:a16="http://schemas.microsoft.com/office/drawing/2014/main" id="{82C28A19-84F1-564A-A9FB-6F7D7EF9EB40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1" name="任意多边形 145">
              <a:extLst>
                <a:ext uri="{FF2B5EF4-FFF2-40B4-BE49-F238E27FC236}">
                  <a16:creationId xmlns:a16="http://schemas.microsoft.com/office/drawing/2014/main" id="{829438F5-C165-0247-9A27-66728051CABE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2" name="任意多边形 147">
              <a:extLst>
                <a:ext uri="{FF2B5EF4-FFF2-40B4-BE49-F238E27FC236}">
                  <a16:creationId xmlns:a16="http://schemas.microsoft.com/office/drawing/2014/main" id="{9D62BA84-CC5C-3540-AF3C-3BE52CC13ED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3" name="任意多边形 149">
              <a:extLst>
                <a:ext uri="{FF2B5EF4-FFF2-40B4-BE49-F238E27FC236}">
                  <a16:creationId xmlns:a16="http://schemas.microsoft.com/office/drawing/2014/main" id="{199B9D68-5BBB-4A41-8EB1-01E8850D44FB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4" name="任意多边形 151">
              <a:extLst>
                <a:ext uri="{FF2B5EF4-FFF2-40B4-BE49-F238E27FC236}">
                  <a16:creationId xmlns:a16="http://schemas.microsoft.com/office/drawing/2014/main" id="{F17F40C2-22CD-FE4A-A794-A11DA9B6E672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5" name="任意多边形 153">
              <a:extLst>
                <a:ext uri="{FF2B5EF4-FFF2-40B4-BE49-F238E27FC236}">
                  <a16:creationId xmlns:a16="http://schemas.microsoft.com/office/drawing/2014/main" id="{B2010476-8739-6D4F-BD37-562F18BD08F8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6" name="任意多边形 155">
              <a:extLst>
                <a:ext uri="{FF2B5EF4-FFF2-40B4-BE49-F238E27FC236}">
                  <a16:creationId xmlns:a16="http://schemas.microsoft.com/office/drawing/2014/main" id="{B70CAC85-DDDD-0D4E-9119-D3687BA2C49B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7" name="任意多边形 157">
              <a:extLst>
                <a:ext uri="{FF2B5EF4-FFF2-40B4-BE49-F238E27FC236}">
                  <a16:creationId xmlns:a16="http://schemas.microsoft.com/office/drawing/2014/main" id="{39431A97-4387-F441-9551-B11966C7E7AD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93CF2C3C-E769-C848-A67C-38E920C847A5}"/>
              </a:ext>
            </a:extLst>
          </p:cNvPr>
          <p:cNvGrpSpPr/>
          <p:nvPr/>
        </p:nvGrpSpPr>
        <p:grpSpPr>
          <a:xfrm>
            <a:off x="2341035" y="2517080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449" name="任意多边形 494">
              <a:extLst>
                <a:ext uri="{FF2B5EF4-FFF2-40B4-BE49-F238E27FC236}">
                  <a16:creationId xmlns:a16="http://schemas.microsoft.com/office/drawing/2014/main" id="{F7A205FF-3BD5-6145-BD20-D6852B542A5E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0" name="任意多边形 495">
              <a:extLst>
                <a:ext uri="{FF2B5EF4-FFF2-40B4-BE49-F238E27FC236}">
                  <a16:creationId xmlns:a16="http://schemas.microsoft.com/office/drawing/2014/main" id="{BCBDE254-392B-1146-891C-93FF674B617D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1" name="任意多边形 496">
              <a:extLst>
                <a:ext uri="{FF2B5EF4-FFF2-40B4-BE49-F238E27FC236}">
                  <a16:creationId xmlns:a16="http://schemas.microsoft.com/office/drawing/2014/main" id="{5D3D61B5-25ED-8E42-B323-19DA41DA4AA1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452" name="椭圆 451">
            <a:extLst>
              <a:ext uri="{FF2B5EF4-FFF2-40B4-BE49-F238E27FC236}">
                <a16:creationId xmlns:a16="http://schemas.microsoft.com/office/drawing/2014/main" id="{565A0A1A-F0FE-934A-95BF-3070C23BE8E0}"/>
              </a:ext>
            </a:extLst>
          </p:cNvPr>
          <p:cNvSpPr/>
          <p:nvPr/>
        </p:nvSpPr>
        <p:spPr>
          <a:xfrm>
            <a:off x="2240510" y="3157030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53" name="椭圆 452">
            <a:extLst>
              <a:ext uri="{FF2B5EF4-FFF2-40B4-BE49-F238E27FC236}">
                <a16:creationId xmlns:a16="http://schemas.microsoft.com/office/drawing/2014/main" id="{6AE3773C-CC32-1943-BB67-5AFA1B66779C}"/>
              </a:ext>
            </a:extLst>
          </p:cNvPr>
          <p:cNvSpPr/>
          <p:nvPr/>
        </p:nvSpPr>
        <p:spPr>
          <a:xfrm>
            <a:off x="2295885" y="3212407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085E86C6-5920-824D-B145-3ABC95F9B9A7}"/>
              </a:ext>
            </a:extLst>
          </p:cNvPr>
          <p:cNvGrpSpPr/>
          <p:nvPr/>
        </p:nvGrpSpPr>
        <p:grpSpPr>
          <a:xfrm>
            <a:off x="2363829" y="3280466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455" name="任意多边形 57">
              <a:extLst>
                <a:ext uri="{FF2B5EF4-FFF2-40B4-BE49-F238E27FC236}">
                  <a16:creationId xmlns:a16="http://schemas.microsoft.com/office/drawing/2014/main" id="{611FD9D7-96FC-344F-B771-63229DE45375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56" name="任意多边形 59">
              <a:extLst>
                <a:ext uri="{FF2B5EF4-FFF2-40B4-BE49-F238E27FC236}">
                  <a16:creationId xmlns:a16="http://schemas.microsoft.com/office/drawing/2014/main" id="{30C5675A-072C-AA45-90FC-828A03410F4C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7" name="任意多边形 61">
              <a:extLst>
                <a:ext uri="{FF2B5EF4-FFF2-40B4-BE49-F238E27FC236}">
                  <a16:creationId xmlns:a16="http://schemas.microsoft.com/office/drawing/2014/main" id="{EE7534E8-1E40-394F-899C-BAB320E82B4A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8" name="任意多边形 63">
              <a:extLst>
                <a:ext uri="{FF2B5EF4-FFF2-40B4-BE49-F238E27FC236}">
                  <a16:creationId xmlns:a16="http://schemas.microsoft.com/office/drawing/2014/main" id="{92901FD4-B36C-7C4A-9D36-D8375CEAA2F7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9" name="任意多边形 65">
              <a:extLst>
                <a:ext uri="{FF2B5EF4-FFF2-40B4-BE49-F238E27FC236}">
                  <a16:creationId xmlns:a16="http://schemas.microsoft.com/office/drawing/2014/main" id="{9168F4AD-663E-4544-8BA5-CC90B00676EB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0" name="任意多边形 67">
              <a:extLst>
                <a:ext uri="{FF2B5EF4-FFF2-40B4-BE49-F238E27FC236}">
                  <a16:creationId xmlns:a16="http://schemas.microsoft.com/office/drawing/2014/main" id="{03766C08-ACEF-7649-BF8E-D0B1EEE35C0F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1" name="任意多边形 69">
              <a:extLst>
                <a:ext uri="{FF2B5EF4-FFF2-40B4-BE49-F238E27FC236}">
                  <a16:creationId xmlns:a16="http://schemas.microsoft.com/office/drawing/2014/main" id="{67B2D4E6-4FB3-5A4B-9F40-51F40FE83CE6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2" name="任意多边形 71">
              <a:extLst>
                <a:ext uri="{FF2B5EF4-FFF2-40B4-BE49-F238E27FC236}">
                  <a16:creationId xmlns:a16="http://schemas.microsoft.com/office/drawing/2014/main" id="{3DEE7CC0-B574-894D-AEDF-9FAE137808B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3" name="任意多边形 73">
              <a:extLst>
                <a:ext uri="{FF2B5EF4-FFF2-40B4-BE49-F238E27FC236}">
                  <a16:creationId xmlns:a16="http://schemas.microsoft.com/office/drawing/2014/main" id="{9FCFFC7D-CAEE-364F-9456-4952E87F44E3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4" name="任意多边形 75">
              <a:extLst>
                <a:ext uri="{FF2B5EF4-FFF2-40B4-BE49-F238E27FC236}">
                  <a16:creationId xmlns:a16="http://schemas.microsoft.com/office/drawing/2014/main" id="{B6C86DD6-910A-6749-B4DB-33AECF3F4701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5" name="任意多边形 77">
              <a:extLst>
                <a:ext uri="{FF2B5EF4-FFF2-40B4-BE49-F238E27FC236}">
                  <a16:creationId xmlns:a16="http://schemas.microsoft.com/office/drawing/2014/main" id="{5D3D2654-0460-D348-850F-2AD9525C56F7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6" name="任意多边形 79">
              <a:extLst>
                <a:ext uri="{FF2B5EF4-FFF2-40B4-BE49-F238E27FC236}">
                  <a16:creationId xmlns:a16="http://schemas.microsoft.com/office/drawing/2014/main" id="{C8D26210-064E-5F40-967B-C4AC8E3E0A62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7" name="任意多边形 81">
              <a:extLst>
                <a:ext uri="{FF2B5EF4-FFF2-40B4-BE49-F238E27FC236}">
                  <a16:creationId xmlns:a16="http://schemas.microsoft.com/office/drawing/2014/main" id="{F6ABE1A5-F44E-EB4C-B2CF-D6B2161C16F7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8" name="任意多边形 83">
              <a:extLst>
                <a:ext uri="{FF2B5EF4-FFF2-40B4-BE49-F238E27FC236}">
                  <a16:creationId xmlns:a16="http://schemas.microsoft.com/office/drawing/2014/main" id="{167EC065-7D91-DC42-B5DA-97BD664B599B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9" name="任意多边形 85">
              <a:extLst>
                <a:ext uri="{FF2B5EF4-FFF2-40B4-BE49-F238E27FC236}">
                  <a16:creationId xmlns:a16="http://schemas.microsoft.com/office/drawing/2014/main" id="{C2378A10-998B-EB47-A026-4789D067EBFC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0" name="任意多边形 87">
              <a:extLst>
                <a:ext uri="{FF2B5EF4-FFF2-40B4-BE49-F238E27FC236}">
                  <a16:creationId xmlns:a16="http://schemas.microsoft.com/office/drawing/2014/main" id="{F9D275D2-D4E4-1248-884F-C4A849EF00B9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1" name="任意多边形 89">
              <a:extLst>
                <a:ext uri="{FF2B5EF4-FFF2-40B4-BE49-F238E27FC236}">
                  <a16:creationId xmlns:a16="http://schemas.microsoft.com/office/drawing/2014/main" id="{F2EB1BBA-686E-3043-AAE6-D8A016630E08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2" name="任意多边形 91">
              <a:extLst>
                <a:ext uri="{FF2B5EF4-FFF2-40B4-BE49-F238E27FC236}">
                  <a16:creationId xmlns:a16="http://schemas.microsoft.com/office/drawing/2014/main" id="{643C991D-E573-AE48-949F-E0A5BD675B8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3" name="任意多边形 93">
              <a:extLst>
                <a:ext uri="{FF2B5EF4-FFF2-40B4-BE49-F238E27FC236}">
                  <a16:creationId xmlns:a16="http://schemas.microsoft.com/office/drawing/2014/main" id="{AFD0E03F-E633-C147-871D-1851C3060AE0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4" name="任意多边形 95">
              <a:extLst>
                <a:ext uri="{FF2B5EF4-FFF2-40B4-BE49-F238E27FC236}">
                  <a16:creationId xmlns:a16="http://schemas.microsoft.com/office/drawing/2014/main" id="{38D74141-385B-FF40-A6E4-31614C9470B2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5" name="任意多边形 97">
              <a:extLst>
                <a:ext uri="{FF2B5EF4-FFF2-40B4-BE49-F238E27FC236}">
                  <a16:creationId xmlns:a16="http://schemas.microsoft.com/office/drawing/2014/main" id="{7439327B-1974-AB4E-9836-EAA5AAB44E19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6" name="任意多边形 99">
              <a:extLst>
                <a:ext uri="{FF2B5EF4-FFF2-40B4-BE49-F238E27FC236}">
                  <a16:creationId xmlns:a16="http://schemas.microsoft.com/office/drawing/2014/main" id="{F48D0277-ED58-564B-BBA4-CCAD666FD115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7" name="任意多边形 101">
              <a:extLst>
                <a:ext uri="{FF2B5EF4-FFF2-40B4-BE49-F238E27FC236}">
                  <a16:creationId xmlns:a16="http://schemas.microsoft.com/office/drawing/2014/main" id="{E2364FB5-0D2C-0546-B6DC-C746F21CEEC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8" name="任意多边形 103">
              <a:extLst>
                <a:ext uri="{FF2B5EF4-FFF2-40B4-BE49-F238E27FC236}">
                  <a16:creationId xmlns:a16="http://schemas.microsoft.com/office/drawing/2014/main" id="{650B4EBF-0300-604F-BCA5-F54545D03514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9" name="任意多边形 105">
              <a:extLst>
                <a:ext uri="{FF2B5EF4-FFF2-40B4-BE49-F238E27FC236}">
                  <a16:creationId xmlns:a16="http://schemas.microsoft.com/office/drawing/2014/main" id="{D9EF559D-96D7-B341-99EB-51051B21021F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0" name="任意多边形 107">
              <a:extLst>
                <a:ext uri="{FF2B5EF4-FFF2-40B4-BE49-F238E27FC236}">
                  <a16:creationId xmlns:a16="http://schemas.microsoft.com/office/drawing/2014/main" id="{75F7AF98-FEB8-994B-BD2A-079535AFACD6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1" name="任意多边形 109">
              <a:extLst>
                <a:ext uri="{FF2B5EF4-FFF2-40B4-BE49-F238E27FC236}">
                  <a16:creationId xmlns:a16="http://schemas.microsoft.com/office/drawing/2014/main" id="{7F012C09-6F10-E642-96A8-050327B5E46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2" name="任意多边形 111">
              <a:extLst>
                <a:ext uri="{FF2B5EF4-FFF2-40B4-BE49-F238E27FC236}">
                  <a16:creationId xmlns:a16="http://schemas.microsoft.com/office/drawing/2014/main" id="{91AA3328-54C8-FC43-9B08-8740DA3A3352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3" name="任意多边形 113">
              <a:extLst>
                <a:ext uri="{FF2B5EF4-FFF2-40B4-BE49-F238E27FC236}">
                  <a16:creationId xmlns:a16="http://schemas.microsoft.com/office/drawing/2014/main" id="{34DA9A14-3451-2A43-AFD5-C007B537FD47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4" name="任意多边形 115">
              <a:extLst>
                <a:ext uri="{FF2B5EF4-FFF2-40B4-BE49-F238E27FC236}">
                  <a16:creationId xmlns:a16="http://schemas.microsoft.com/office/drawing/2014/main" id="{0633FE5D-569D-A847-B5F1-CE15631BBBC6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5" name="任意多边形 117">
              <a:extLst>
                <a:ext uri="{FF2B5EF4-FFF2-40B4-BE49-F238E27FC236}">
                  <a16:creationId xmlns:a16="http://schemas.microsoft.com/office/drawing/2014/main" id="{2ED364DD-57F3-2544-9417-2B64C77FD95B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6" name="任意多边形 119">
              <a:extLst>
                <a:ext uri="{FF2B5EF4-FFF2-40B4-BE49-F238E27FC236}">
                  <a16:creationId xmlns:a16="http://schemas.microsoft.com/office/drawing/2014/main" id="{833091B5-775D-3047-AA6D-CAA1A133D9F6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7" name="任意多边形 121">
              <a:extLst>
                <a:ext uri="{FF2B5EF4-FFF2-40B4-BE49-F238E27FC236}">
                  <a16:creationId xmlns:a16="http://schemas.microsoft.com/office/drawing/2014/main" id="{F13133AA-237C-E348-A917-A11633C229D3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8" name="任意多边形 123">
              <a:extLst>
                <a:ext uri="{FF2B5EF4-FFF2-40B4-BE49-F238E27FC236}">
                  <a16:creationId xmlns:a16="http://schemas.microsoft.com/office/drawing/2014/main" id="{57E846CC-C245-F34A-B407-6EA555EC770A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9" name="任意多边形 125">
              <a:extLst>
                <a:ext uri="{FF2B5EF4-FFF2-40B4-BE49-F238E27FC236}">
                  <a16:creationId xmlns:a16="http://schemas.microsoft.com/office/drawing/2014/main" id="{68E69948-A2FC-994C-B110-7B50AF6EE38F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0" name="任意多边形 127">
              <a:extLst>
                <a:ext uri="{FF2B5EF4-FFF2-40B4-BE49-F238E27FC236}">
                  <a16:creationId xmlns:a16="http://schemas.microsoft.com/office/drawing/2014/main" id="{6CB5A345-56B3-5C44-A924-FFE6CA5FA88B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1" name="任意多边形 129">
              <a:extLst>
                <a:ext uri="{FF2B5EF4-FFF2-40B4-BE49-F238E27FC236}">
                  <a16:creationId xmlns:a16="http://schemas.microsoft.com/office/drawing/2014/main" id="{BEB2E2CF-91A6-5742-99D7-569ED2A4265D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2" name="任意多边形 131">
              <a:extLst>
                <a:ext uri="{FF2B5EF4-FFF2-40B4-BE49-F238E27FC236}">
                  <a16:creationId xmlns:a16="http://schemas.microsoft.com/office/drawing/2014/main" id="{5A2426F3-D423-0A45-8F6C-C7D13C14D058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3" name="任意多边形 133">
              <a:extLst>
                <a:ext uri="{FF2B5EF4-FFF2-40B4-BE49-F238E27FC236}">
                  <a16:creationId xmlns:a16="http://schemas.microsoft.com/office/drawing/2014/main" id="{43245303-5550-354B-B0BE-BB628D5BF3C5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4" name="任意多边形 135">
              <a:extLst>
                <a:ext uri="{FF2B5EF4-FFF2-40B4-BE49-F238E27FC236}">
                  <a16:creationId xmlns:a16="http://schemas.microsoft.com/office/drawing/2014/main" id="{447A843A-76AA-B341-AD65-247F8583574D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5" name="任意多边形 137">
              <a:extLst>
                <a:ext uri="{FF2B5EF4-FFF2-40B4-BE49-F238E27FC236}">
                  <a16:creationId xmlns:a16="http://schemas.microsoft.com/office/drawing/2014/main" id="{680BCBE6-61D7-2C44-9723-488A7798B4BC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6" name="任意多边形 139">
              <a:extLst>
                <a:ext uri="{FF2B5EF4-FFF2-40B4-BE49-F238E27FC236}">
                  <a16:creationId xmlns:a16="http://schemas.microsoft.com/office/drawing/2014/main" id="{B9DFEBBC-DE42-4741-A431-F62289331D68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7" name="任意多边形 141">
              <a:extLst>
                <a:ext uri="{FF2B5EF4-FFF2-40B4-BE49-F238E27FC236}">
                  <a16:creationId xmlns:a16="http://schemas.microsoft.com/office/drawing/2014/main" id="{2B1AACEA-F8FE-E84B-B2E4-C618DC2F5E3E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8" name="任意多边形 143">
              <a:extLst>
                <a:ext uri="{FF2B5EF4-FFF2-40B4-BE49-F238E27FC236}">
                  <a16:creationId xmlns:a16="http://schemas.microsoft.com/office/drawing/2014/main" id="{AFBB6B9D-65B5-144C-A4E8-32CE8632262C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9" name="任意多边形 145">
              <a:extLst>
                <a:ext uri="{FF2B5EF4-FFF2-40B4-BE49-F238E27FC236}">
                  <a16:creationId xmlns:a16="http://schemas.microsoft.com/office/drawing/2014/main" id="{40684AB2-A1C1-6449-8302-51058E657402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0" name="任意多边形 147">
              <a:extLst>
                <a:ext uri="{FF2B5EF4-FFF2-40B4-BE49-F238E27FC236}">
                  <a16:creationId xmlns:a16="http://schemas.microsoft.com/office/drawing/2014/main" id="{5B1A24B1-3B3E-8641-AB49-4751CD343D5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1" name="任意多边形 149">
              <a:extLst>
                <a:ext uri="{FF2B5EF4-FFF2-40B4-BE49-F238E27FC236}">
                  <a16:creationId xmlns:a16="http://schemas.microsoft.com/office/drawing/2014/main" id="{C2039BF5-9808-9444-86E0-B1E4C4BF956A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2" name="任意多边形 151">
              <a:extLst>
                <a:ext uri="{FF2B5EF4-FFF2-40B4-BE49-F238E27FC236}">
                  <a16:creationId xmlns:a16="http://schemas.microsoft.com/office/drawing/2014/main" id="{413D8E95-8A1B-FF47-B4C4-F2C8CC7066A8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3" name="任意多边形 153">
              <a:extLst>
                <a:ext uri="{FF2B5EF4-FFF2-40B4-BE49-F238E27FC236}">
                  <a16:creationId xmlns:a16="http://schemas.microsoft.com/office/drawing/2014/main" id="{FC5C9DBE-531E-8E45-9DBB-0B83A53C01F4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4" name="任意多边形 155">
              <a:extLst>
                <a:ext uri="{FF2B5EF4-FFF2-40B4-BE49-F238E27FC236}">
                  <a16:creationId xmlns:a16="http://schemas.microsoft.com/office/drawing/2014/main" id="{F76911C3-17C0-3D42-8AB9-CD1FF226A7C4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5" name="任意多边形 157">
              <a:extLst>
                <a:ext uri="{FF2B5EF4-FFF2-40B4-BE49-F238E27FC236}">
                  <a16:creationId xmlns:a16="http://schemas.microsoft.com/office/drawing/2014/main" id="{42FD42F4-3E05-374F-98AC-CCDE6F4D050F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049FDF68-1F17-154F-A6E7-7B005DDC5054}"/>
              </a:ext>
            </a:extLst>
          </p:cNvPr>
          <p:cNvGrpSpPr/>
          <p:nvPr/>
        </p:nvGrpSpPr>
        <p:grpSpPr>
          <a:xfrm>
            <a:off x="2341034" y="3237861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07" name="任意多边形 553">
              <a:extLst>
                <a:ext uri="{FF2B5EF4-FFF2-40B4-BE49-F238E27FC236}">
                  <a16:creationId xmlns:a16="http://schemas.microsoft.com/office/drawing/2014/main" id="{BE9B55DC-7D0B-A242-8FB9-3625A8D704F5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8" name="任意多边形 554">
              <a:extLst>
                <a:ext uri="{FF2B5EF4-FFF2-40B4-BE49-F238E27FC236}">
                  <a16:creationId xmlns:a16="http://schemas.microsoft.com/office/drawing/2014/main" id="{959BF99A-517A-7A4F-AABF-B76A2EB21E78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9" name="任意多边形 555">
              <a:extLst>
                <a:ext uri="{FF2B5EF4-FFF2-40B4-BE49-F238E27FC236}">
                  <a16:creationId xmlns:a16="http://schemas.microsoft.com/office/drawing/2014/main" id="{49C51E0A-DE69-FA48-BB27-2D4CDD1FE3A9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0" name="文本框 509">
            <a:extLst>
              <a:ext uri="{FF2B5EF4-FFF2-40B4-BE49-F238E27FC236}">
                <a16:creationId xmlns:a16="http://schemas.microsoft.com/office/drawing/2014/main" id="{57A5448F-F24D-B64A-AC26-D8F216C0F7E3}"/>
              </a:ext>
            </a:extLst>
          </p:cNvPr>
          <p:cNvSpPr txBox="1"/>
          <p:nvPr/>
        </p:nvSpPr>
        <p:spPr>
          <a:xfrm flipH="1">
            <a:off x="2437001" y="1865980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DACDDDB-B94B-D247-B01F-8EB32F929C3A}"/>
              </a:ext>
            </a:extLst>
          </p:cNvPr>
          <p:cNvSpPr txBox="1"/>
          <p:nvPr/>
        </p:nvSpPr>
        <p:spPr>
          <a:xfrm flipH="1">
            <a:off x="2417272" y="263256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EAD60C6F-A42A-C144-B5CB-3A26E99F6018}"/>
              </a:ext>
            </a:extLst>
          </p:cNvPr>
          <p:cNvSpPr txBox="1"/>
          <p:nvPr/>
        </p:nvSpPr>
        <p:spPr>
          <a:xfrm flipH="1">
            <a:off x="2416871" y="3353344"/>
            <a:ext cx="38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048E7DF7-1A27-2248-8324-D8B1544B51C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A0D326EF-1865-BE44-BCBA-700311D22B3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18" name="组合 517">
                <a:extLst>
                  <a:ext uri="{FF2B5EF4-FFF2-40B4-BE49-F238E27FC236}">
                    <a16:creationId xmlns:a16="http://schemas.microsoft.com/office/drawing/2014/main" id="{31F3648E-6962-4446-970A-02A12BF4055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20" name="弧形 35">
                  <a:extLst>
                    <a:ext uri="{FF2B5EF4-FFF2-40B4-BE49-F238E27FC236}">
                      <a16:creationId xmlns:a16="http://schemas.microsoft.com/office/drawing/2014/main" id="{51F8624C-73D6-BA47-8377-B335F5009C1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1" name="弧形 36">
                  <a:extLst>
                    <a:ext uri="{FF2B5EF4-FFF2-40B4-BE49-F238E27FC236}">
                      <a16:creationId xmlns:a16="http://schemas.microsoft.com/office/drawing/2014/main" id="{E79071E6-49EE-744F-9C99-E1E69D72F3B9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" name="弧形 37">
                  <a:extLst>
                    <a:ext uri="{FF2B5EF4-FFF2-40B4-BE49-F238E27FC236}">
                      <a16:creationId xmlns:a16="http://schemas.microsoft.com/office/drawing/2014/main" id="{ADD88918-3C25-EE4E-9D3A-C4B08606B7F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3" name="弧形 38">
                  <a:extLst>
                    <a:ext uri="{FF2B5EF4-FFF2-40B4-BE49-F238E27FC236}">
                      <a16:creationId xmlns:a16="http://schemas.microsoft.com/office/drawing/2014/main" id="{441AB90B-E5ED-274A-A780-8896091723A3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0D7820AC-BCA0-3940-93AE-524787F6822F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7B1C7BCE-0EE3-3B4A-BB61-D7927C4112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16" name="直接连接符 31">
                <a:extLst>
                  <a:ext uri="{FF2B5EF4-FFF2-40B4-BE49-F238E27FC236}">
                    <a16:creationId xmlns:a16="http://schemas.microsoft.com/office/drawing/2014/main" id="{52039618-6EBC-0947-8A50-38E627B3078F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32">
                <a:extLst>
                  <a:ext uri="{FF2B5EF4-FFF2-40B4-BE49-F238E27FC236}">
                    <a16:creationId xmlns:a16="http://schemas.microsoft.com/office/drawing/2014/main" id="{5FD8618B-BB1C-2E42-A17C-5A9A6F8067D8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4" name="直接连接符 39">
            <a:extLst>
              <a:ext uri="{FF2B5EF4-FFF2-40B4-BE49-F238E27FC236}">
                <a16:creationId xmlns:a16="http://schemas.microsoft.com/office/drawing/2014/main" id="{0DC58057-BCF7-3942-B9A5-B63C7CC0469C}"/>
              </a:ext>
            </a:extLst>
          </p:cNvPr>
          <p:cNvCxnSpPr>
            <a:cxnSpLocks/>
          </p:cNvCxnSpPr>
          <p:nvPr/>
        </p:nvCxnSpPr>
        <p:spPr>
          <a:xfrm flipH="1">
            <a:off x="3203848" y="4254321"/>
            <a:ext cx="303271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AE45C9D-9E6B-B54D-8B65-DF2789F56A2C}"/>
              </a:ext>
            </a:extLst>
          </p:cNvPr>
          <p:cNvSpPr txBox="1"/>
          <p:nvPr/>
        </p:nvSpPr>
        <p:spPr>
          <a:xfrm flipH="1">
            <a:off x="1149354" y="4063609"/>
            <a:ext cx="1069524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Android</a:t>
            </a:r>
            <a:r>
              <a:rPr lang="zh-CN" altLang="en-US" sz="1350" dirty="0">
                <a:solidFill>
                  <a:schemeClr val="tx1"/>
                </a:solidFill>
              </a:rPr>
              <a:t> 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526" name="组合 525">
            <a:extLst>
              <a:ext uri="{FF2B5EF4-FFF2-40B4-BE49-F238E27FC236}">
                <a16:creationId xmlns:a16="http://schemas.microsoft.com/office/drawing/2014/main" id="{2BC22975-E7B5-3141-AD21-100AC0EAD2A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ED7FC114-1B9A-2049-94F6-041A26A4C923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314A549E-B8E5-2B45-9EAC-E81D11C8E979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33" name="弧形 75">
                  <a:extLst>
                    <a:ext uri="{FF2B5EF4-FFF2-40B4-BE49-F238E27FC236}">
                      <a16:creationId xmlns:a16="http://schemas.microsoft.com/office/drawing/2014/main" id="{9B3C5211-F4AA-6642-B424-1BB863D6EA79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弧形 76">
                  <a:extLst>
                    <a:ext uri="{FF2B5EF4-FFF2-40B4-BE49-F238E27FC236}">
                      <a16:creationId xmlns:a16="http://schemas.microsoft.com/office/drawing/2014/main" id="{D65D2467-3275-FE47-8B04-642AF58D17BE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弧形 77">
                  <a:extLst>
                    <a:ext uri="{FF2B5EF4-FFF2-40B4-BE49-F238E27FC236}">
                      <a16:creationId xmlns:a16="http://schemas.microsoft.com/office/drawing/2014/main" id="{CF38C76A-DD22-4649-908E-D2A120C3FF69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6" name="弧形 78">
                  <a:extLst>
                    <a:ext uri="{FF2B5EF4-FFF2-40B4-BE49-F238E27FC236}">
                      <a16:creationId xmlns:a16="http://schemas.microsoft.com/office/drawing/2014/main" id="{5D0EA016-7198-4F41-A930-0499E2D562C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5925D994-B3B7-6149-B51D-4E10CA2A14D1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F1DB2146-80F1-474C-ABE3-C22C5A80BF8B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29" name="直接连接符 71">
                <a:extLst>
                  <a:ext uri="{FF2B5EF4-FFF2-40B4-BE49-F238E27FC236}">
                    <a16:creationId xmlns:a16="http://schemas.microsoft.com/office/drawing/2014/main" id="{D8E4A32D-9D88-2C40-B254-14B2BDDE841C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72">
                <a:extLst>
                  <a:ext uri="{FF2B5EF4-FFF2-40B4-BE49-F238E27FC236}">
                    <a16:creationId xmlns:a16="http://schemas.microsoft.com/office/drawing/2014/main" id="{B6DFAA0A-4A7D-244A-BA63-43204637E79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7" name="椭圆 536">
            <a:extLst>
              <a:ext uri="{FF2B5EF4-FFF2-40B4-BE49-F238E27FC236}">
                <a16:creationId xmlns:a16="http://schemas.microsoft.com/office/drawing/2014/main" id="{73E00618-B4B5-FE42-94C6-C09E39B47539}"/>
              </a:ext>
            </a:extLst>
          </p:cNvPr>
          <p:cNvSpPr/>
          <p:nvPr/>
        </p:nvSpPr>
        <p:spPr>
          <a:xfrm>
            <a:off x="2281599" y="3942984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7C9B19FA-AB86-0446-A840-70F1CA88285F}"/>
              </a:ext>
            </a:extLst>
          </p:cNvPr>
          <p:cNvGrpSpPr/>
          <p:nvPr/>
        </p:nvGrpSpPr>
        <p:grpSpPr>
          <a:xfrm>
            <a:off x="2349543" y="4011043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539" name="任意多边形 57">
              <a:extLst>
                <a:ext uri="{FF2B5EF4-FFF2-40B4-BE49-F238E27FC236}">
                  <a16:creationId xmlns:a16="http://schemas.microsoft.com/office/drawing/2014/main" id="{8496DBD4-775A-4C42-B833-22D202CFDD00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40" name="任意多边形 59">
              <a:extLst>
                <a:ext uri="{FF2B5EF4-FFF2-40B4-BE49-F238E27FC236}">
                  <a16:creationId xmlns:a16="http://schemas.microsoft.com/office/drawing/2014/main" id="{CF7240FF-EB8C-7149-A957-0A3F42E7CDB0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1" name="任意多边形 61">
              <a:extLst>
                <a:ext uri="{FF2B5EF4-FFF2-40B4-BE49-F238E27FC236}">
                  <a16:creationId xmlns:a16="http://schemas.microsoft.com/office/drawing/2014/main" id="{263108B1-CB49-1E4B-A999-579C5B115D04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2" name="任意多边形 63">
              <a:extLst>
                <a:ext uri="{FF2B5EF4-FFF2-40B4-BE49-F238E27FC236}">
                  <a16:creationId xmlns:a16="http://schemas.microsoft.com/office/drawing/2014/main" id="{A2D7C00B-E94E-4D4E-9D90-F31B9CCF077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3" name="任意多边形 65">
              <a:extLst>
                <a:ext uri="{FF2B5EF4-FFF2-40B4-BE49-F238E27FC236}">
                  <a16:creationId xmlns:a16="http://schemas.microsoft.com/office/drawing/2014/main" id="{596A2D64-C597-6B46-BCB0-D9CB479CEFE5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4" name="任意多边形 67">
              <a:extLst>
                <a:ext uri="{FF2B5EF4-FFF2-40B4-BE49-F238E27FC236}">
                  <a16:creationId xmlns:a16="http://schemas.microsoft.com/office/drawing/2014/main" id="{904139FA-C885-F24D-8A63-2F35F211A07C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5" name="任意多边形 69">
              <a:extLst>
                <a:ext uri="{FF2B5EF4-FFF2-40B4-BE49-F238E27FC236}">
                  <a16:creationId xmlns:a16="http://schemas.microsoft.com/office/drawing/2014/main" id="{0C11298E-B0E1-B142-A448-39544FE22F9A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6" name="任意多边形 71">
              <a:extLst>
                <a:ext uri="{FF2B5EF4-FFF2-40B4-BE49-F238E27FC236}">
                  <a16:creationId xmlns:a16="http://schemas.microsoft.com/office/drawing/2014/main" id="{A4893502-52D9-EA4A-A6A0-5610CF6D27F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7" name="任意多边形 73">
              <a:extLst>
                <a:ext uri="{FF2B5EF4-FFF2-40B4-BE49-F238E27FC236}">
                  <a16:creationId xmlns:a16="http://schemas.microsoft.com/office/drawing/2014/main" id="{F47C718E-490E-7C4D-8B50-499286ECA3BE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8" name="任意多边形 75">
              <a:extLst>
                <a:ext uri="{FF2B5EF4-FFF2-40B4-BE49-F238E27FC236}">
                  <a16:creationId xmlns:a16="http://schemas.microsoft.com/office/drawing/2014/main" id="{D22F11BB-FCB4-2D4C-8A2F-4C7DF4AD0BAD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9" name="任意多边形 77">
              <a:extLst>
                <a:ext uri="{FF2B5EF4-FFF2-40B4-BE49-F238E27FC236}">
                  <a16:creationId xmlns:a16="http://schemas.microsoft.com/office/drawing/2014/main" id="{38DC3018-78EF-4C43-B029-CF38B6E4795C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0" name="任意多边形 79">
              <a:extLst>
                <a:ext uri="{FF2B5EF4-FFF2-40B4-BE49-F238E27FC236}">
                  <a16:creationId xmlns:a16="http://schemas.microsoft.com/office/drawing/2014/main" id="{2027B229-4A1C-4B46-B5B0-89E5ED80D575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1" name="任意多边形 81">
              <a:extLst>
                <a:ext uri="{FF2B5EF4-FFF2-40B4-BE49-F238E27FC236}">
                  <a16:creationId xmlns:a16="http://schemas.microsoft.com/office/drawing/2014/main" id="{FC489544-A2FC-5A43-B68F-256266CC312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2" name="任意多边形 83">
              <a:extLst>
                <a:ext uri="{FF2B5EF4-FFF2-40B4-BE49-F238E27FC236}">
                  <a16:creationId xmlns:a16="http://schemas.microsoft.com/office/drawing/2014/main" id="{C8C55CA0-6D51-9142-8562-C0147C8E3402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3" name="任意多边形 85">
              <a:extLst>
                <a:ext uri="{FF2B5EF4-FFF2-40B4-BE49-F238E27FC236}">
                  <a16:creationId xmlns:a16="http://schemas.microsoft.com/office/drawing/2014/main" id="{19512D3D-D815-3742-87DE-1DE5172A87C1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4" name="任意多边形 87">
              <a:extLst>
                <a:ext uri="{FF2B5EF4-FFF2-40B4-BE49-F238E27FC236}">
                  <a16:creationId xmlns:a16="http://schemas.microsoft.com/office/drawing/2014/main" id="{88425567-CD7A-8D45-A134-1DBF125A3C03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5" name="任意多边形 89">
              <a:extLst>
                <a:ext uri="{FF2B5EF4-FFF2-40B4-BE49-F238E27FC236}">
                  <a16:creationId xmlns:a16="http://schemas.microsoft.com/office/drawing/2014/main" id="{36282D3E-E26B-134B-A0B1-A5B8A66CCE7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6" name="任意多边形 91">
              <a:extLst>
                <a:ext uri="{FF2B5EF4-FFF2-40B4-BE49-F238E27FC236}">
                  <a16:creationId xmlns:a16="http://schemas.microsoft.com/office/drawing/2014/main" id="{DC016C9C-6BF2-B24C-B359-14C163CCC3CD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7" name="任意多边形 93">
              <a:extLst>
                <a:ext uri="{FF2B5EF4-FFF2-40B4-BE49-F238E27FC236}">
                  <a16:creationId xmlns:a16="http://schemas.microsoft.com/office/drawing/2014/main" id="{84ADA533-2CB4-9D41-801D-439150737D65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8" name="任意多边形 95">
              <a:extLst>
                <a:ext uri="{FF2B5EF4-FFF2-40B4-BE49-F238E27FC236}">
                  <a16:creationId xmlns:a16="http://schemas.microsoft.com/office/drawing/2014/main" id="{900C0BAD-7F51-0048-B728-1D3B66A6B3AE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9" name="任意多边形 97">
              <a:extLst>
                <a:ext uri="{FF2B5EF4-FFF2-40B4-BE49-F238E27FC236}">
                  <a16:creationId xmlns:a16="http://schemas.microsoft.com/office/drawing/2014/main" id="{0B755C9A-6D0C-654E-A211-CCD30DE47C3A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0" name="任意多边形 99">
              <a:extLst>
                <a:ext uri="{FF2B5EF4-FFF2-40B4-BE49-F238E27FC236}">
                  <a16:creationId xmlns:a16="http://schemas.microsoft.com/office/drawing/2014/main" id="{9A429931-82CB-264B-8CA1-EB7A09A02C9F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1" name="任意多边形 101">
              <a:extLst>
                <a:ext uri="{FF2B5EF4-FFF2-40B4-BE49-F238E27FC236}">
                  <a16:creationId xmlns:a16="http://schemas.microsoft.com/office/drawing/2014/main" id="{FAFDBFCC-74F2-3543-B4ED-B69F5AEFF1E5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2" name="任意多边形 103">
              <a:extLst>
                <a:ext uri="{FF2B5EF4-FFF2-40B4-BE49-F238E27FC236}">
                  <a16:creationId xmlns:a16="http://schemas.microsoft.com/office/drawing/2014/main" id="{C58EA960-C4D9-224A-95A6-4DE89871EA6D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3" name="任意多边形 105">
              <a:extLst>
                <a:ext uri="{FF2B5EF4-FFF2-40B4-BE49-F238E27FC236}">
                  <a16:creationId xmlns:a16="http://schemas.microsoft.com/office/drawing/2014/main" id="{F7A981E4-78C7-F145-B587-EEA1B68AEDD8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4" name="任意多边形 107">
              <a:extLst>
                <a:ext uri="{FF2B5EF4-FFF2-40B4-BE49-F238E27FC236}">
                  <a16:creationId xmlns:a16="http://schemas.microsoft.com/office/drawing/2014/main" id="{F270E524-C60F-6447-A754-D98DFBE276BB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5" name="任意多边形 109">
              <a:extLst>
                <a:ext uri="{FF2B5EF4-FFF2-40B4-BE49-F238E27FC236}">
                  <a16:creationId xmlns:a16="http://schemas.microsoft.com/office/drawing/2014/main" id="{6B9F9291-CE44-5644-97C5-134C8D05EFD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6" name="任意多边形 111">
              <a:extLst>
                <a:ext uri="{FF2B5EF4-FFF2-40B4-BE49-F238E27FC236}">
                  <a16:creationId xmlns:a16="http://schemas.microsoft.com/office/drawing/2014/main" id="{324B5C8C-27A3-5B41-85FF-74884957AE6D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7" name="任意多边形 113">
              <a:extLst>
                <a:ext uri="{FF2B5EF4-FFF2-40B4-BE49-F238E27FC236}">
                  <a16:creationId xmlns:a16="http://schemas.microsoft.com/office/drawing/2014/main" id="{860F6B9F-B981-5841-99E6-D2FA20714E36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8" name="任意多边形 115">
              <a:extLst>
                <a:ext uri="{FF2B5EF4-FFF2-40B4-BE49-F238E27FC236}">
                  <a16:creationId xmlns:a16="http://schemas.microsoft.com/office/drawing/2014/main" id="{E7CADF01-FDC4-4D41-88E4-43C4443D27FC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9" name="任意多边形 117">
              <a:extLst>
                <a:ext uri="{FF2B5EF4-FFF2-40B4-BE49-F238E27FC236}">
                  <a16:creationId xmlns:a16="http://schemas.microsoft.com/office/drawing/2014/main" id="{3009B244-09D5-1E45-9E88-FEC54151FD26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0" name="任意多边形 119">
              <a:extLst>
                <a:ext uri="{FF2B5EF4-FFF2-40B4-BE49-F238E27FC236}">
                  <a16:creationId xmlns:a16="http://schemas.microsoft.com/office/drawing/2014/main" id="{605D3F54-E900-9F46-AB31-E6AEEAA2054C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1" name="任意多边形 121">
              <a:extLst>
                <a:ext uri="{FF2B5EF4-FFF2-40B4-BE49-F238E27FC236}">
                  <a16:creationId xmlns:a16="http://schemas.microsoft.com/office/drawing/2014/main" id="{E15999EF-B8A4-FC47-A969-CD9622CEA10D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2" name="任意多边形 123">
              <a:extLst>
                <a:ext uri="{FF2B5EF4-FFF2-40B4-BE49-F238E27FC236}">
                  <a16:creationId xmlns:a16="http://schemas.microsoft.com/office/drawing/2014/main" id="{798FC55A-3E12-3E40-AC62-071389242546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3" name="任意多边形 125">
              <a:extLst>
                <a:ext uri="{FF2B5EF4-FFF2-40B4-BE49-F238E27FC236}">
                  <a16:creationId xmlns:a16="http://schemas.microsoft.com/office/drawing/2014/main" id="{CEB0057D-CE8B-0A49-812D-0D386EC75784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4" name="任意多边形 127">
              <a:extLst>
                <a:ext uri="{FF2B5EF4-FFF2-40B4-BE49-F238E27FC236}">
                  <a16:creationId xmlns:a16="http://schemas.microsoft.com/office/drawing/2014/main" id="{798222F8-0AAD-8647-8515-010FBD9C87E8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5" name="任意多边形 129">
              <a:extLst>
                <a:ext uri="{FF2B5EF4-FFF2-40B4-BE49-F238E27FC236}">
                  <a16:creationId xmlns:a16="http://schemas.microsoft.com/office/drawing/2014/main" id="{6AF0E7C2-2684-6B4A-8661-5EA774F8A555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6" name="任意多边形 131">
              <a:extLst>
                <a:ext uri="{FF2B5EF4-FFF2-40B4-BE49-F238E27FC236}">
                  <a16:creationId xmlns:a16="http://schemas.microsoft.com/office/drawing/2014/main" id="{2DBD2956-EF69-E648-BCE6-0A1B74CA29B9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7" name="任意多边形 133">
              <a:extLst>
                <a:ext uri="{FF2B5EF4-FFF2-40B4-BE49-F238E27FC236}">
                  <a16:creationId xmlns:a16="http://schemas.microsoft.com/office/drawing/2014/main" id="{108CFFCC-601F-694A-8B03-7658C9B52902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8" name="任意多边形 135">
              <a:extLst>
                <a:ext uri="{FF2B5EF4-FFF2-40B4-BE49-F238E27FC236}">
                  <a16:creationId xmlns:a16="http://schemas.microsoft.com/office/drawing/2014/main" id="{29AFA67E-5504-7544-AAED-71FD6654CCB2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9" name="任意多边形 137">
              <a:extLst>
                <a:ext uri="{FF2B5EF4-FFF2-40B4-BE49-F238E27FC236}">
                  <a16:creationId xmlns:a16="http://schemas.microsoft.com/office/drawing/2014/main" id="{C6DE2520-84BC-DC46-A70D-60CEFD9C2421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0" name="任意多边形 139">
              <a:extLst>
                <a:ext uri="{FF2B5EF4-FFF2-40B4-BE49-F238E27FC236}">
                  <a16:creationId xmlns:a16="http://schemas.microsoft.com/office/drawing/2014/main" id="{EAD2AB41-9B8A-9545-9193-092C440064C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1" name="任意多边形 141">
              <a:extLst>
                <a:ext uri="{FF2B5EF4-FFF2-40B4-BE49-F238E27FC236}">
                  <a16:creationId xmlns:a16="http://schemas.microsoft.com/office/drawing/2014/main" id="{5E215848-7138-D745-B3FD-ACDD46F9B2D5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2" name="任意多边形 143">
              <a:extLst>
                <a:ext uri="{FF2B5EF4-FFF2-40B4-BE49-F238E27FC236}">
                  <a16:creationId xmlns:a16="http://schemas.microsoft.com/office/drawing/2014/main" id="{258231F4-500D-444D-9EBF-E21EA1525476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3" name="任意多边形 145">
              <a:extLst>
                <a:ext uri="{FF2B5EF4-FFF2-40B4-BE49-F238E27FC236}">
                  <a16:creationId xmlns:a16="http://schemas.microsoft.com/office/drawing/2014/main" id="{141F7D6A-D67B-2249-B6DE-3B64DD715CAA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4" name="任意多边形 147">
              <a:extLst>
                <a:ext uri="{FF2B5EF4-FFF2-40B4-BE49-F238E27FC236}">
                  <a16:creationId xmlns:a16="http://schemas.microsoft.com/office/drawing/2014/main" id="{3244E599-F780-584A-92D5-4E1BB18F321A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5" name="任意多边形 149">
              <a:extLst>
                <a:ext uri="{FF2B5EF4-FFF2-40B4-BE49-F238E27FC236}">
                  <a16:creationId xmlns:a16="http://schemas.microsoft.com/office/drawing/2014/main" id="{09CFDE90-9903-6049-A198-B2EA0519790C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6" name="任意多边形 151">
              <a:extLst>
                <a:ext uri="{FF2B5EF4-FFF2-40B4-BE49-F238E27FC236}">
                  <a16:creationId xmlns:a16="http://schemas.microsoft.com/office/drawing/2014/main" id="{430F994D-67C6-C943-9815-19189E8F6953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7" name="任意多边形 153">
              <a:extLst>
                <a:ext uri="{FF2B5EF4-FFF2-40B4-BE49-F238E27FC236}">
                  <a16:creationId xmlns:a16="http://schemas.microsoft.com/office/drawing/2014/main" id="{72677E03-ED9B-6848-9CE8-8BA51AACA12D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8" name="任意多边形 155">
              <a:extLst>
                <a:ext uri="{FF2B5EF4-FFF2-40B4-BE49-F238E27FC236}">
                  <a16:creationId xmlns:a16="http://schemas.microsoft.com/office/drawing/2014/main" id="{14F8ADD7-903E-F449-8575-8E0BC2D684B7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9" name="任意多边形 157">
              <a:extLst>
                <a:ext uri="{FF2B5EF4-FFF2-40B4-BE49-F238E27FC236}">
                  <a16:creationId xmlns:a16="http://schemas.microsoft.com/office/drawing/2014/main" id="{C7C48180-DB0F-D44F-8EA3-65DFB3F510B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E64D441E-9F35-2E4D-915F-009F774E6497}"/>
              </a:ext>
            </a:extLst>
          </p:cNvPr>
          <p:cNvGrpSpPr/>
          <p:nvPr/>
        </p:nvGrpSpPr>
        <p:grpSpPr>
          <a:xfrm>
            <a:off x="2326748" y="3968438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91" name="任意多边形 553">
              <a:extLst>
                <a:ext uri="{FF2B5EF4-FFF2-40B4-BE49-F238E27FC236}">
                  <a16:creationId xmlns:a16="http://schemas.microsoft.com/office/drawing/2014/main" id="{A8A05EB4-5A0D-B740-99AC-1FA466E51928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2" name="任意多边形 554">
              <a:extLst>
                <a:ext uri="{FF2B5EF4-FFF2-40B4-BE49-F238E27FC236}">
                  <a16:creationId xmlns:a16="http://schemas.microsoft.com/office/drawing/2014/main" id="{62FAB770-92AE-7D4C-9D4F-F28A27AE6D6B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3" name="任意多边形 555">
              <a:extLst>
                <a:ext uri="{FF2B5EF4-FFF2-40B4-BE49-F238E27FC236}">
                  <a16:creationId xmlns:a16="http://schemas.microsoft.com/office/drawing/2014/main" id="{5C356ACA-91E1-7B44-9D21-C47BCA5C15FC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94" name="文本框 593">
            <a:extLst>
              <a:ext uri="{FF2B5EF4-FFF2-40B4-BE49-F238E27FC236}">
                <a16:creationId xmlns:a16="http://schemas.microsoft.com/office/drawing/2014/main" id="{5E92C4D7-7507-2543-AB8C-0CE0EA542538}"/>
              </a:ext>
            </a:extLst>
          </p:cNvPr>
          <p:cNvSpPr txBox="1"/>
          <p:nvPr/>
        </p:nvSpPr>
        <p:spPr>
          <a:xfrm flipH="1">
            <a:off x="2407394" y="4083921"/>
            <a:ext cx="37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04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97" name="椭圆 596">
            <a:extLst>
              <a:ext uri="{FF2B5EF4-FFF2-40B4-BE49-F238E27FC236}">
                <a16:creationId xmlns:a16="http://schemas.microsoft.com/office/drawing/2014/main" id="{98BB4D24-B499-A642-90FE-F24A794F348C}"/>
              </a:ext>
            </a:extLst>
          </p:cNvPr>
          <p:cNvSpPr/>
          <p:nvPr/>
        </p:nvSpPr>
        <p:spPr>
          <a:xfrm>
            <a:off x="2222490" y="389308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8" dur="5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3" dur="5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8" dur="5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5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78" dur="5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36" grpId="0" animBg="1"/>
      <p:bldP spid="337" grpId="0" animBg="1"/>
      <p:bldP spid="394" grpId="0" animBg="1"/>
      <p:bldP spid="395" grpId="0" animBg="1"/>
      <p:bldP spid="452" grpId="0" animBg="1"/>
      <p:bldP spid="453" grpId="0" animBg="1"/>
      <p:bldP spid="510" grpId="0"/>
      <p:bldP spid="511" grpId="0"/>
      <p:bldP spid="512" grpId="0"/>
      <p:bldP spid="525" grpId="0"/>
      <p:bldP spid="537" grpId="0" animBg="1"/>
      <p:bldP spid="594" grpId="0"/>
      <p:bldP spid="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CN" sz="2000" dirty="0" err="1">
                <a:latin typeface="微软雅黑"/>
                <a:ea typeface="微软雅黑"/>
              </a:rPr>
              <a:t>xposed</a:t>
            </a:r>
            <a:r>
              <a:rPr lang="zh-CN" altLang="en-US" sz="2000" dirty="0">
                <a:latin typeface="微软雅黑"/>
                <a:ea typeface="微软雅黑"/>
              </a:rPr>
              <a:t>类框架造孽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6E95D6-730E-0846-BF89-FFC385E1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874517"/>
            <a:ext cx="2736304" cy="33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92CBB60-F6CB-4C4A-A430-60018381E2D8}"/>
              </a:ext>
            </a:extLst>
          </p:cNvPr>
          <p:cNvGrpSpPr/>
          <p:nvPr/>
        </p:nvGrpSpPr>
        <p:grpSpPr>
          <a:xfrm>
            <a:off x="2771433" y="912651"/>
            <a:ext cx="1656549" cy="3364240"/>
            <a:chOff x="971600" y="941732"/>
            <a:chExt cx="1656549" cy="336424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813866-3BE8-4342-9DE1-CC2D682A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2721796"/>
              <a:ext cx="1656549" cy="15841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738E62-B73E-6B42-894B-B0D3999F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738" y="941732"/>
              <a:ext cx="1612242" cy="1428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2A5457-3995-0440-A0E0-B3B331153089}"/>
                </a:ext>
              </a:extLst>
            </p:cNvPr>
            <p:cNvSpPr txBox="1"/>
            <p:nvPr/>
          </p:nvSpPr>
          <p:spPr>
            <a:xfrm>
              <a:off x="1649833" y="23940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058F6D8-D75E-894C-8B5A-CA65F639F635}"/>
              </a:ext>
            </a:extLst>
          </p:cNvPr>
          <p:cNvCxnSpPr>
            <a:cxnSpLocks/>
          </p:cNvCxnSpPr>
          <p:nvPr/>
        </p:nvCxnSpPr>
        <p:spPr>
          <a:xfrm>
            <a:off x="4571999" y="250931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08DB4-5AF9-6C49-B612-CA18EC7F1604}"/>
              </a:ext>
            </a:extLst>
          </p:cNvPr>
          <p:cNvSpPr txBox="1"/>
          <p:nvPr/>
        </p:nvSpPr>
        <p:spPr>
          <a:xfrm>
            <a:off x="862876" y="1810941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Xposed</a:t>
            </a:r>
            <a:r>
              <a:rPr kumimoji="1" lang="en-US" altLang="zh-CN" dirty="0"/>
              <a:t>+</a:t>
            </a:r>
            <a:r>
              <a:rPr kumimoji="1" lang="zh-CN" altLang="en-US" dirty="0"/>
              <a:t>插件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以一化千</a:t>
            </a:r>
          </a:p>
        </p:txBody>
      </p:sp>
    </p:spTree>
    <p:extLst>
      <p:ext uri="{BB962C8B-B14F-4D97-AF65-F5344CB8AC3E}">
        <p14:creationId xmlns:p14="http://schemas.microsoft.com/office/powerpoint/2010/main" val="266861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9043" y="1478354"/>
            <a:ext cx="4594234" cy="2720904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118283" y="3095819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276725" y="1725513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63359" y="1562533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65EB71-8071-420B-829F-1FA9267ED28F}"/>
              </a:ext>
            </a:extLst>
          </p:cNvPr>
          <p:cNvGrpSpPr/>
          <p:nvPr/>
        </p:nvGrpSpPr>
        <p:grpSpPr>
          <a:xfrm rot="19060261" flipH="1">
            <a:off x="2253510" y="1440675"/>
            <a:ext cx="1148380" cy="996137"/>
            <a:chOff x="7395257" y="1742914"/>
            <a:chExt cx="800302" cy="70891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5E18EF-E497-4C84-98CF-0827A5E94079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A39F448-6C6F-4C63-B594-3CD309281DD4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CEE884-BA8E-470E-8912-00338D3C5C8F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A3AF91F-743C-40A2-99EC-22A2B031AB77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8C4C9CC2-1E80-4632-AC3B-C3CB53084A07}"/>
              </a:ext>
            </a:extLst>
          </p:cNvPr>
          <p:cNvSpPr/>
          <p:nvPr/>
        </p:nvSpPr>
        <p:spPr>
          <a:xfrm>
            <a:off x="171294" y="3551511"/>
            <a:ext cx="2292615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/>
              <a:t>IMEI</a:t>
            </a:r>
            <a:r>
              <a:rPr kumimoji="1" lang="zh-CN" altLang="en-US" sz="1350" b="1" dirty="0"/>
              <a:t>、</a:t>
            </a:r>
            <a:r>
              <a:rPr kumimoji="1" lang="en-US" altLang="zh-CN" sz="1350" b="1" dirty="0">
                <a:latin typeface="Arial"/>
                <a:ea typeface="微软雅黑"/>
              </a:rPr>
              <a:t>QEMU</a:t>
            </a:r>
            <a:r>
              <a:rPr kumimoji="1" lang="zh-CN" altLang="en-US" sz="1350" b="1" dirty="0">
                <a:latin typeface="Arial"/>
                <a:ea typeface="微软雅黑"/>
              </a:rPr>
              <a:t> 特征信息监测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E82BCB-AE07-4D5D-84F7-CBE35B9CDBB5}"/>
              </a:ext>
            </a:extLst>
          </p:cNvPr>
          <p:cNvGrpSpPr/>
          <p:nvPr/>
        </p:nvGrpSpPr>
        <p:grpSpPr>
          <a:xfrm rot="13279477">
            <a:off x="2327698" y="2316285"/>
            <a:ext cx="1133127" cy="1003732"/>
            <a:chOff x="7395257" y="1742914"/>
            <a:chExt cx="800302" cy="708913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9C51B1A-669B-492E-8C04-EAC9A672ACF3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F0ACD8-B8A0-4B9D-BFA6-618DBA1F701D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CB0A347-A34A-4137-9510-35FD93D9C244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4B9C21A-CDFA-45A1-896C-CE2D27002ACC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608D4BB-FEA4-4D85-AC8B-6036CCD72F34}"/>
              </a:ext>
            </a:extLst>
          </p:cNvPr>
          <p:cNvSpPr/>
          <p:nvPr/>
        </p:nvSpPr>
        <p:spPr>
          <a:xfrm>
            <a:off x="157950" y="1714581"/>
            <a:ext cx="1011815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 INFO</a:t>
            </a:r>
            <a:endParaRPr lang="zh-CN" altLang="en-US" sz="1350" b="1" dirty="0">
              <a:latin typeface="Arial"/>
              <a:ea typeface="微软雅黑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97F6ACE-40DB-44D2-9C62-1FF1086FBB7F}"/>
              </a:ext>
            </a:extLst>
          </p:cNvPr>
          <p:cNvGrpSpPr/>
          <p:nvPr/>
        </p:nvGrpSpPr>
        <p:grpSpPr>
          <a:xfrm rot="19054790" flipH="1">
            <a:off x="2636025" y="3288649"/>
            <a:ext cx="1007776" cy="892695"/>
            <a:chOff x="7395257" y="1742914"/>
            <a:chExt cx="800302" cy="708913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A628CF-A471-4F95-9C83-916C036CB622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91BCB18-F5DC-40C8-9AAD-93D2E235C63A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9FFB195-B81D-4466-BF8B-200CDF384D0D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AAD8AEF-7B72-402B-8E6E-1402BD497CFD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sz="2000" dirty="0">
                <a:latin typeface="微软雅黑"/>
                <a:ea typeface="微软雅黑"/>
              </a:rPr>
              <a:t>Android 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endParaRPr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7348C3-4EAA-B448-A0AE-DF409DE5DD87}"/>
              </a:ext>
            </a:extLst>
          </p:cNvPr>
          <p:cNvSpPr/>
          <p:nvPr/>
        </p:nvSpPr>
        <p:spPr>
          <a:xfrm>
            <a:off x="124661" y="2659774"/>
            <a:ext cx="1588897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</a:t>
            </a:r>
            <a:r>
              <a:rPr kumimoji="1" lang="zh-CN" altLang="en-US" sz="1350" b="1" dirty="0">
                <a:latin typeface="Arial"/>
                <a:ea typeface="微软雅黑"/>
              </a:rPr>
              <a:t>架构差别检测</a:t>
            </a:r>
            <a:endParaRPr kumimoji="1" lang="en-US" altLang="zh-CN" sz="1350" b="1" dirty="0"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8270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</TotalTime>
  <Words>3119</Words>
  <Application>Microsoft Macintosh PowerPoint</Application>
  <PresentationFormat>全屏显示(16:9)</PresentationFormat>
  <Paragraphs>221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Microsoft YaHei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li shang</cp:lastModifiedBy>
  <cp:revision>123</cp:revision>
  <dcterms:created xsi:type="dcterms:W3CDTF">2017-07-11T09:49:44Z</dcterms:created>
  <dcterms:modified xsi:type="dcterms:W3CDTF">2020-10-09T02:26:13Z</dcterms:modified>
</cp:coreProperties>
</file>